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rels" ContentType="application/vnd.openxmlformats-package.relationships+xml"/>
  <Default Extension="vml" ContentType="application/vnd.openxmlformats-officedocument.vmlDrawing"/>
  <Default Extension="gif" ContentType="image/gif"/>
  <Default Extension="tif" ContentType="image/tif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6" r:id="rId2"/>
  </p:sldIdLst>
  <p:sldSz cx="38404800" cy="32918400"/>
  <p:notesSz cx="37441188" cy="51206400"/>
  <p:defaultTextStyle>
    <a:defPPr>
      <a:defRPr lang="en-US"/>
    </a:defPPr>
    <a:lvl1pPr algn="l" rtl="0" fontAlgn="base">
      <a:spcBef>
        <a:spcPct val="0"/>
      </a:spcBef>
      <a:spcAft>
        <a:spcPct val="0"/>
      </a:spcAft>
      <a:defRPr sz="3000" kern="1200">
        <a:solidFill>
          <a:schemeClr val="tx1"/>
        </a:solidFill>
        <a:latin typeface="Arial" charset="0"/>
        <a:ea typeface="+mn-ea"/>
        <a:cs typeface="+mn-cs"/>
      </a:defRPr>
    </a:lvl1pPr>
    <a:lvl2pPr marL="457200" algn="l" rtl="0" fontAlgn="base">
      <a:spcBef>
        <a:spcPct val="0"/>
      </a:spcBef>
      <a:spcAft>
        <a:spcPct val="0"/>
      </a:spcAft>
      <a:defRPr sz="3000" kern="1200">
        <a:solidFill>
          <a:schemeClr val="tx1"/>
        </a:solidFill>
        <a:latin typeface="Arial" charset="0"/>
        <a:ea typeface="+mn-ea"/>
        <a:cs typeface="+mn-cs"/>
      </a:defRPr>
    </a:lvl2pPr>
    <a:lvl3pPr marL="914400" algn="l" rtl="0" fontAlgn="base">
      <a:spcBef>
        <a:spcPct val="0"/>
      </a:spcBef>
      <a:spcAft>
        <a:spcPct val="0"/>
      </a:spcAft>
      <a:defRPr sz="3000" kern="1200">
        <a:solidFill>
          <a:schemeClr val="tx1"/>
        </a:solidFill>
        <a:latin typeface="Arial" charset="0"/>
        <a:ea typeface="+mn-ea"/>
        <a:cs typeface="+mn-cs"/>
      </a:defRPr>
    </a:lvl3pPr>
    <a:lvl4pPr marL="1371600" algn="l" rtl="0" fontAlgn="base">
      <a:spcBef>
        <a:spcPct val="0"/>
      </a:spcBef>
      <a:spcAft>
        <a:spcPct val="0"/>
      </a:spcAft>
      <a:defRPr sz="3000" kern="1200">
        <a:solidFill>
          <a:schemeClr val="tx1"/>
        </a:solidFill>
        <a:latin typeface="Arial" charset="0"/>
        <a:ea typeface="+mn-ea"/>
        <a:cs typeface="+mn-cs"/>
      </a:defRPr>
    </a:lvl4pPr>
    <a:lvl5pPr marL="1828800" algn="l" rtl="0" fontAlgn="base">
      <a:spcBef>
        <a:spcPct val="0"/>
      </a:spcBef>
      <a:spcAft>
        <a:spcPct val="0"/>
      </a:spcAft>
      <a:defRPr sz="3000" kern="1200">
        <a:solidFill>
          <a:schemeClr val="tx1"/>
        </a:solidFill>
        <a:latin typeface="Arial" charset="0"/>
        <a:ea typeface="+mn-ea"/>
        <a:cs typeface="+mn-cs"/>
      </a:defRPr>
    </a:lvl5pPr>
    <a:lvl6pPr marL="2286000" algn="l" defTabSz="914400" rtl="0" eaLnBrk="1" latinLnBrk="0" hangingPunct="1">
      <a:defRPr sz="3000" kern="1200">
        <a:solidFill>
          <a:schemeClr val="tx1"/>
        </a:solidFill>
        <a:latin typeface="Arial" charset="0"/>
        <a:ea typeface="+mn-ea"/>
        <a:cs typeface="+mn-cs"/>
      </a:defRPr>
    </a:lvl6pPr>
    <a:lvl7pPr marL="2743200" algn="l" defTabSz="914400" rtl="0" eaLnBrk="1" latinLnBrk="0" hangingPunct="1">
      <a:defRPr sz="3000" kern="1200">
        <a:solidFill>
          <a:schemeClr val="tx1"/>
        </a:solidFill>
        <a:latin typeface="Arial" charset="0"/>
        <a:ea typeface="+mn-ea"/>
        <a:cs typeface="+mn-cs"/>
      </a:defRPr>
    </a:lvl7pPr>
    <a:lvl8pPr marL="3200400" algn="l" defTabSz="914400" rtl="0" eaLnBrk="1" latinLnBrk="0" hangingPunct="1">
      <a:defRPr sz="3000" kern="1200">
        <a:solidFill>
          <a:schemeClr val="tx1"/>
        </a:solidFill>
        <a:latin typeface="Arial" charset="0"/>
        <a:ea typeface="+mn-ea"/>
        <a:cs typeface="+mn-cs"/>
      </a:defRPr>
    </a:lvl8pPr>
    <a:lvl9pPr marL="3657600" algn="l" defTabSz="914400" rtl="0" eaLnBrk="1" latinLnBrk="0" hangingPunct="1">
      <a:defRPr sz="3000"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9552" userDrawn="1">
          <p15:clr>
            <a:srgbClr val="A4A3A4"/>
          </p15:clr>
        </p15:guide>
        <p15:guide id="2" pos="22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57575"/>
    <a:srgbClr val="FF4646"/>
    <a:srgbClr val="FFC4C4"/>
    <a:srgbClr val="FFFF99"/>
    <a:srgbClr val="FFFFCD"/>
    <a:srgbClr val="FE7AFE"/>
    <a:srgbClr val="F8F8F8"/>
    <a:srgbClr val="EAEAEA"/>
    <a:srgbClr val="FFFFBF"/>
    <a:srgbClr val="FFFF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86894" autoAdjust="0"/>
  </p:normalViewPr>
  <p:slideViewPr>
    <p:cSldViewPr>
      <p:cViewPr>
        <p:scale>
          <a:sx n="50" d="100"/>
          <a:sy n="50" d="100"/>
        </p:scale>
        <p:origin x="-112" y="40"/>
      </p:cViewPr>
      <p:guideLst>
        <p:guide orient="horz" pos="9552"/>
        <p:guide pos="224"/>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handoutMaster" Target="handoutMasters/handoutMaster1.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4.emf"/><Relationship Id="rId5" Type="http://schemas.openxmlformats.org/officeDocument/2006/relationships/image" Target="../media/image5.emf"/><Relationship Id="rId6" Type="http://schemas.openxmlformats.org/officeDocument/2006/relationships/image" Target="../media/image6.emf"/><Relationship Id="rId7" Type="http://schemas.openxmlformats.org/officeDocument/2006/relationships/image" Target="../media/image7.emf"/><Relationship Id="rId8" Type="http://schemas.openxmlformats.org/officeDocument/2006/relationships/image" Target="../media/image8.emf"/><Relationship Id="rId1" Type="http://schemas.openxmlformats.org/officeDocument/2006/relationships/image" Target="../media/image1.emf"/><Relationship Id="rId2"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026"/>
          <p:cNvSpPr>
            <a:spLocks noGrp="1" noChangeArrowheads="1"/>
          </p:cNvSpPr>
          <p:nvPr>
            <p:ph type="hdr" sz="quarter"/>
          </p:nvPr>
        </p:nvSpPr>
        <p:spPr bwMode="auto">
          <a:xfrm>
            <a:off x="0" y="0"/>
            <a:ext cx="16224250" cy="2827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37031" tIns="268519" rIns="537031" bIns="268519" numCol="1" anchor="t" anchorCtr="0" compatLnSpc="1">
            <a:prstTxWarp prst="textNoShape">
              <a:avLst/>
            </a:prstTxWarp>
          </a:bodyPr>
          <a:lstStyle>
            <a:lvl1pPr defTabSz="5373688">
              <a:defRPr sz="7100" smtClean="0"/>
            </a:lvl1pPr>
          </a:lstStyle>
          <a:p>
            <a:pPr>
              <a:defRPr/>
            </a:pPr>
            <a:endParaRPr lang="en-US" dirty="0"/>
          </a:p>
        </p:txBody>
      </p:sp>
      <p:sp>
        <p:nvSpPr>
          <p:cNvPr id="4099" name="Rectangle 1027"/>
          <p:cNvSpPr>
            <a:spLocks noGrp="1" noChangeArrowheads="1"/>
          </p:cNvSpPr>
          <p:nvPr>
            <p:ph type="dt" sz="quarter" idx="1"/>
          </p:nvPr>
        </p:nvSpPr>
        <p:spPr bwMode="auto">
          <a:xfrm>
            <a:off x="21216938" y="0"/>
            <a:ext cx="16224250" cy="2827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37031" tIns="268519" rIns="537031" bIns="268519" numCol="1" anchor="t" anchorCtr="0" compatLnSpc="1">
            <a:prstTxWarp prst="textNoShape">
              <a:avLst/>
            </a:prstTxWarp>
          </a:bodyPr>
          <a:lstStyle>
            <a:lvl1pPr algn="r" defTabSz="5373688">
              <a:defRPr sz="7100" smtClean="0"/>
            </a:lvl1pPr>
          </a:lstStyle>
          <a:p>
            <a:pPr>
              <a:defRPr/>
            </a:pPr>
            <a:endParaRPr lang="en-US" dirty="0"/>
          </a:p>
        </p:txBody>
      </p:sp>
      <p:sp>
        <p:nvSpPr>
          <p:cNvPr id="4100" name="Rectangle 1028"/>
          <p:cNvSpPr>
            <a:spLocks noGrp="1" noChangeArrowheads="1"/>
          </p:cNvSpPr>
          <p:nvPr>
            <p:ph type="ftr" sz="quarter" idx="2"/>
          </p:nvPr>
        </p:nvSpPr>
        <p:spPr bwMode="auto">
          <a:xfrm>
            <a:off x="0" y="53722588"/>
            <a:ext cx="16224250" cy="282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37031" tIns="268519" rIns="537031" bIns="268519" numCol="1" anchor="b" anchorCtr="0" compatLnSpc="1">
            <a:prstTxWarp prst="textNoShape">
              <a:avLst/>
            </a:prstTxWarp>
          </a:bodyPr>
          <a:lstStyle>
            <a:lvl1pPr defTabSz="5373688">
              <a:defRPr sz="7100" smtClean="0"/>
            </a:lvl1pPr>
          </a:lstStyle>
          <a:p>
            <a:pPr>
              <a:defRPr/>
            </a:pPr>
            <a:endParaRPr lang="en-US" dirty="0"/>
          </a:p>
        </p:txBody>
      </p:sp>
      <p:sp>
        <p:nvSpPr>
          <p:cNvPr id="4101" name="Rectangle 1029"/>
          <p:cNvSpPr>
            <a:spLocks noGrp="1" noChangeArrowheads="1"/>
          </p:cNvSpPr>
          <p:nvPr>
            <p:ph type="sldNum" sz="quarter" idx="3"/>
          </p:nvPr>
        </p:nvSpPr>
        <p:spPr bwMode="auto">
          <a:xfrm>
            <a:off x="21216938" y="53722588"/>
            <a:ext cx="16224250" cy="282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37031" tIns="268519" rIns="537031" bIns="268519" numCol="1" anchor="b" anchorCtr="0" compatLnSpc="1">
            <a:prstTxWarp prst="textNoShape">
              <a:avLst/>
            </a:prstTxWarp>
          </a:bodyPr>
          <a:lstStyle>
            <a:lvl1pPr algn="r" defTabSz="5373688">
              <a:defRPr sz="7100" smtClean="0"/>
            </a:lvl1pPr>
          </a:lstStyle>
          <a:p>
            <a:pPr>
              <a:defRPr/>
            </a:pPr>
            <a:fld id="{6FDA1F35-1909-4DED-87D1-54205252E98F}" type="slidenum">
              <a:rPr lang="en-US"/>
              <a:pPr>
                <a:defRPr/>
              </a:pPr>
              <a:t>‹#›</a:t>
            </a:fld>
            <a:endParaRPr lang="en-US" dirty="0"/>
          </a:p>
        </p:txBody>
      </p:sp>
    </p:spTree>
    <p:extLst>
      <p:ext uri="{BB962C8B-B14F-4D97-AF65-F5344CB8AC3E}">
        <p14:creationId xmlns:p14="http://schemas.microsoft.com/office/powerpoint/2010/main" val="585682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16224250" cy="2827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39231" tIns="269615" rIns="539231" bIns="269615" numCol="1" anchor="t" anchorCtr="0" compatLnSpc="1">
            <a:prstTxWarp prst="textNoShape">
              <a:avLst/>
            </a:prstTxWarp>
          </a:bodyPr>
          <a:lstStyle>
            <a:lvl1pPr defTabSz="5392738">
              <a:defRPr sz="7100" smtClean="0"/>
            </a:lvl1pPr>
          </a:lstStyle>
          <a:p>
            <a:pPr>
              <a:defRPr/>
            </a:pPr>
            <a:endParaRPr lang="en-US" dirty="0"/>
          </a:p>
        </p:txBody>
      </p:sp>
      <p:sp>
        <p:nvSpPr>
          <p:cNvPr id="17411" name="Rectangle 3"/>
          <p:cNvSpPr>
            <a:spLocks noGrp="1" noChangeArrowheads="1"/>
          </p:cNvSpPr>
          <p:nvPr>
            <p:ph type="dt" idx="1"/>
          </p:nvPr>
        </p:nvSpPr>
        <p:spPr bwMode="auto">
          <a:xfrm>
            <a:off x="21207413" y="0"/>
            <a:ext cx="16225837" cy="2827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39231" tIns="269615" rIns="539231" bIns="269615" numCol="1" anchor="t" anchorCtr="0" compatLnSpc="1">
            <a:prstTxWarp prst="textNoShape">
              <a:avLst/>
            </a:prstTxWarp>
          </a:bodyPr>
          <a:lstStyle>
            <a:lvl1pPr algn="r" defTabSz="5392738">
              <a:defRPr sz="7100" smtClean="0"/>
            </a:lvl1pPr>
          </a:lstStyle>
          <a:p>
            <a:pPr>
              <a:defRPr/>
            </a:pPr>
            <a:endParaRPr lang="en-US" dirty="0"/>
          </a:p>
        </p:txBody>
      </p:sp>
      <p:sp>
        <p:nvSpPr>
          <p:cNvPr id="3076" name="Rectangle 4"/>
          <p:cNvSpPr>
            <a:spLocks noGrp="1" noRot="1" noChangeAspect="1" noChangeArrowheads="1" noTextEdit="1"/>
          </p:cNvSpPr>
          <p:nvPr>
            <p:ph type="sldImg" idx="2"/>
          </p:nvPr>
        </p:nvSpPr>
        <p:spPr bwMode="auto">
          <a:xfrm>
            <a:off x="6351588" y="4241800"/>
            <a:ext cx="24738012" cy="212058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7413" name="Rectangle 5"/>
          <p:cNvSpPr>
            <a:spLocks noGrp="1" noChangeArrowheads="1"/>
          </p:cNvSpPr>
          <p:nvPr>
            <p:ph type="body" sz="quarter" idx="3"/>
          </p:nvPr>
        </p:nvSpPr>
        <p:spPr bwMode="auto">
          <a:xfrm>
            <a:off x="3744913" y="26860500"/>
            <a:ext cx="29952950" cy="25447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39231" tIns="269615" rIns="539231" bIns="26961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7414" name="Rectangle 6"/>
          <p:cNvSpPr>
            <a:spLocks noGrp="1" noChangeArrowheads="1"/>
          </p:cNvSpPr>
          <p:nvPr>
            <p:ph type="ftr" sz="quarter" idx="4"/>
          </p:nvPr>
        </p:nvSpPr>
        <p:spPr bwMode="auto">
          <a:xfrm>
            <a:off x="0" y="53713063"/>
            <a:ext cx="16224250" cy="282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39231" tIns="269615" rIns="539231" bIns="269615" numCol="1" anchor="b" anchorCtr="0" compatLnSpc="1">
            <a:prstTxWarp prst="textNoShape">
              <a:avLst/>
            </a:prstTxWarp>
          </a:bodyPr>
          <a:lstStyle>
            <a:lvl1pPr defTabSz="5392738">
              <a:defRPr sz="7100" smtClean="0"/>
            </a:lvl1pPr>
          </a:lstStyle>
          <a:p>
            <a:pPr>
              <a:defRPr/>
            </a:pPr>
            <a:endParaRPr lang="en-US" dirty="0"/>
          </a:p>
        </p:txBody>
      </p:sp>
      <p:sp>
        <p:nvSpPr>
          <p:cNvPr id="17415" name="Rectangle 7"/>
          <p:cNvSpPr>
            <a:spLocks noGrp="1" noChangeArrowheads="1"/>
          </p:cNvSpPr>
          <p:nvPr>
            <p:ph type="sldNum" sz="quarter" idx="5"/>
          </p:nvPr>
        </p:nvSpPr>
        <p:spPr bwMode="auto">
          <a:xfrm>
            <a:off x="21207413" y="53713063"/>
            <a:ext cx="16225837" cy="282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39231" tIns="269615" rIns="539231" bIns="269615" numCol="1" anchor="b" anchorCtr="0" compatLnSpc="1">
            <a:prstTxWarp prst="textNoShape">
              <a:avLst/>
            </a:prstTxWarp>
          </a:bodyPr>
          <a:lstStyle>
            <a:lvl1pPr algn="r" defTabSz="5392738">
              <a:defRPr sz="7100" smtClean="0"/>
            </a:lvl1pPr>
          </a:lstStyle>
          <a:p>
            <a:pPr>
              <a:defRPr/>
            </a:pPr>
            <a:fld id="{29AD4B17-DEC0-4561-B927-FA57CD982FDF}" type="slidenum">
              <a:rPr lang="en-US"/>
              <a:pPr>
                <a:defRPr/>
              </a:pPr>
              <a:t>‹#›</a:t>
            </a:fld>
            <a:endParaRPr lang="en-US" dirty="0"/>
          </a:p>
        </p:txBody>
      </p:sp>
    </p:spTree>
    <p:extLst>
      <p:ext uri="{BB962C8B-B14F-4D97-AF65-F5344CB8AC3E}">
        <p14:creationId xmlns:p14="http://schemas.microsoft.com/office/powerpoint/2010/main" val="7834197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p:spPr>
        <p:txBody>
          <a:bodyPr/>
          <a:lstStyle>
            <a:lvl1pPr defTabSz="5392738" eaLnBrk="0" hangingPunct="0">
              <a:defRPr sz="3000">
                <a:solidFill>
                  <a:schemeClr val="tx1"/>
                </a:solidFill>
                <a:latin typeface="Arial" charset="0"/>
              </a:defRPr>
            </a:lvl1pPr>
            <a:lvl2pPr marL="742950" indent="-285750" defTabSz="5392738" eaLnBrk="0" hangingPunct="0">
              <a:defRPr sz="3000">
                <a:solidFill>
                  <a:schemeClr val="tx1"/>
                </a:solidFill>
                <a:latin typeface="Arial" charset="0"/>
              </a:defRPr>
            </a:lvl2pPr>
            <a:lvl3pPr marL="1143000" indent="-228600" defTabSz="5392738" eaLnBrk="0" hangingPunct="0">
              <a:defRPr sz="3000">
                <a:solidFill>
                  <a:schemeClr val="tx1"/>
                </a:solidFill>
                <a:latin typeface="Arial" charset="0"/>
              </a:defRPr>
            </a:lvl3pPr>
            <a:lvl4pPr marL="1600200" indent="-228600" defTabSz="5392738" eaLnBrk="0" hangingPunct="0">
              <a:defRPr sz="3000">
                <a:solidFill>
                  <a:schemeClr val="tx1"/>
                </a:solidFill>
                <a:latin typeface="Arial" charset="0"/>
              </a:defRPr>
            </a:lvl4pPr>
            <a:lvl5pPr marL="2057400" indent="-228600" defTabSz="5392738" eaLnBrk="0" hangingPunct="0">
              <a:defRPr sz="3000">
                <a:solidFill>
                  <a:schemeClr val="tx1"/>
                </a:solidFill>
                <a:latin typeface="Arial" charset="0"/>
              </a:defRPr>
            </a:lvl5pPr>
            <a:lvl6pPr marL="2514600" indent="-228600" defTabSz="5392738" eaLnBrk="0" fontAlgn="base" hangingPunct="0">
              <a:spcBef>
                <a:spcPct val="0"/>
              </a:spcBef>
              <a:spcAft>
                <a:spcPct val="0"/>
              </a:spcAft>
              <a:defRPr sz="3000">
                <a:solidFill>
                  <a:schemeClr val="tx1"/>
                </a:solidFill>
                <a:latin typeface="Arial" charset="0"/>
              </a:defRPr>
            </a:lvl6pPr>
            <a:lvl7pPr marL="2971800" indent="-228600" defTabSz="5392738" eaLnBrk="0" fontAlgn="base" hangingPunct="0">
              <a:spcBef>
                <a:spcPct val="0"/>
              </a:spcBef>
              <a:spcAft>
                <a:spcPct val="0"/>
              </a:spcAft>
              <a:defRPr sz="3000">
                <a:solidFill>
                  <a:schemeClr val="tx1"/>
                </a:solidFill>
                <a:latin typeface="Arial" charset="0"/>
              </a:defRPr>
            </a:lvl7pPr>
            <a:lvl8pPr marL="3429000" indent="-228600" defTabSz="5392738" eaLnBrk="0" fontAlgn="base" hangingPunct="0">
              <a:spcBef>
                <a:spcPct val="0"/>
              </a:spcBef>
              <a:spcAft>
                <a:spcPct val="0"/>
              </a:spcAft>
              <a:defRPr sz="3000">
                <a:solidFill>
                  <a:schemeClr val="tx1"/>
                </a:solidFill>
                <a:latin typeface="Arial" charset="0"/>
              </a:defRPr>
            </a:lvl8pPr>
            <a:lvl9pPr marL="3886200" indent="-228600" defTabSz="5392738" eaLnBrk="0" fontAlgn="base" hangingPunct="0">
              <a:spcBef>
                <a:spcPct val="0"/>
              </a:spcBef>
              <a:spcAft>
                <a:spcPct val="0"/>
              </a:spcAft>
              <a:defRPr sz="3000">
                <a:solidFill>
                  <a:schemeClr val="tx1"/>
                </a:solidFill>
                <a:latin typeface="Arial" charset="0"/>
              </a:defRPr>
            </a:lvl9pPr>
          </a:lstStyle>
          <a:p>
            <a:pPr eaLnBrk="1" hangingPunct="1"/>
            <a:fld id="{8A1D3624-DD52-423D-9E52-40871E9B81D3}" type="slidenum">
              <a:rPr lang="en-US" sz="7100"/>
              <a:pPr eaLnBrk="1" hangingPunct="1"/>
              <a:t>1</a:t>
            </a:fld>
            <a:endParaRPr lang="en-US" sz="7100" dirty="0"/>
          </a:p>
        </p:txBody>
      </p:sp>
      <p:sp>
        <p:nvSpPr>
          <p:cNvPr id="4099" name="Rectangle 2"/>
          <p:cNvSpPr>
            <a:spLocks noGrp="1" noRot="1" noChangeAspect="1" noChangeArrowheads="1" noTextEdit="1"/>
          </p:cNvSpPr>
          <p:nvPr>
            <p:ph type="sldImg"/>
          </p:nvPr>
        </p:nvSpPr>
        <p:spPr>
          <a:xfrm>
            <a:off x="6351588" y="4241800"/>
            <a:ext cx="24738012" cy="21205825"/>
          </a:xfrm>
          <a:ln/>
        </p:spPr>
      </p:sp>
      <p:sp>
        <p:nvSpPr>
          <p:cNvPr id="4100" name="Rectangle 3"/>
          <p:cNvSpPr>
            <a:spLocks noGrp="1" noChangeArrowheads="1"/>
          </p:cNvSpPr>
          <p:nvPr>
            <p:ph type="body" idx="1"/>
          </p:nvPr>
        </p:nvSpPr>
        <p:spPr>
          <a:noFill/>
        </p:spPr>
        <p:txBody>
          <a:bodyPr/>
          <a:lstStyle/>
          <a:p>
            <a:pPr eaLnBrk="1" hangingPunct="1"/>
            <a:r>
              <a:rPr lang="en-US" dirty="0" smtClean="0"/>
              <a:t>16HT Diagram is E</a:t>
            </a:r>
            <a:r>
              <a:rPr lang="en-US" baseline="0" dirty="0" smtClean="0"/>
              <a:t> to E/Z</a:t>
            </a:r>
          </a:p>
          <a:p>
            <a:pPr eaLnBrk="1" hangingPunct="1"/>
            <a:r>
              <a:rPr lang="en-US" baseline="0" dirty="0" smtClean="0"/>
              <a:t>For SPR: Dr. James </a:t>
            </a:r>
            <a:r>
              <a:rPr lang="en-US" baseline="0" dirty="0" err="1" smtClean="0"/>
              <a:t>Heeres</a:t>
            </a:r>
            <a:r>
              <a:rPr lang="en-US" baseline="0" dirty="0" smtClean="0"/>
              <a:t>, BU Medical Campus</a:t>
            </a:r>
          </a:p>
          <a:p>
            <a:pPr eaLnBrk="1" hangingPunct="1"/>
            <a:r>
              <a:rPr lang="en-US" baseline="0" dirty="0" smtClean="0"/>
              <a:t>TEM: Images courtesy of BU Med</a:t>
            </a:r>
          </a:p>
          <a:p>
            <a:pPr eaLnBrk="1" hangingPunct="1"/>
            <a:endParaRPr lang="en-US" baseline="0" dirty="0" smtClean="0"/>
          </a:p>
          <a:p>
            <a:pPr eaLnBrk="1" hangingPunct="1"/>
            <a:endParaRPr lang="en-US" dirty="0" smtClean="0"/>
          </a:p>
        </p:txBody>
      </p:sp>
    </p:spTree>
    <p:extLst>
      <p:ext uri="{BB962C8B-B14F-4D97-AF65-F5344CB8AC3E}">
        <p14:creationId xmlns:p14="http://schemas.microsoft.com/office/powerpoint/2010/main" val="11496570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79727" y="10225771"/>
            <a:ext cx="32645351" cy="7056664"/>
          </a:xfrm>
        </p:spPr>
        <p:txBody>
          <a:bodyPr/>
          <a:lstStyle/>
          <a:p>
            <a:r>
              <a:rPr lang="en-US" smtClean="0"/>
              <a:t>Click to edit Master title style</a:t>
            </a:r>
            <a:endParaRPr lang="en-US"/>
          </a:p>
        </p:txBody>
      </p:sp>
      <p:sp>
        <p:nvSpPr>
          <p:cNvPr id="3" name="Subtitle 2"/>
          <p:cNvSpPr>
            <a:spLocks noGrp="1"/>
          </p:cNvSpPr>
          <p:nvPr>
            <p:ph type="subTitle" idx="1"/>
          </p:nvPr>
        </p:nvSpPr>
        <p:spPr>
          <a:xfrm>
            <a:off x="5761041" y="18654035"/>
            <a:ext cx="26882725" cy="8411936"/>
          </a:xfrm>
        </p:spPr>
        <p:txBody>
          <a:bodyPr/>
          <a:lstStyle>
            <a:lvl1pPr marL="0" indent="0" algn="ctr">
              <a:buNone/>
              <a:defRPr/>
            </a:lvl1pPr>
            <a:lvl2pPr marL="287866" indent="0" algn="ctr">
              <a:buNone/>
              <a:defRPr/>
            </a:lvl2pPr>
            <a:lvl3pPr marL="575734" indent="0" algn="ctr">
              <a:buNone/>
              <a:defRPr/>
            </a:lvl3pPr>
            <a:lvl4pPr marL="863600" indent="0" algn="ctr">
              <a:buNone/>
              <a:defRPr/>
            </a:lvl4pPr>
            <a:lvl5pPr marL="1151466" indent="0" algn="ctr">
              <a:buNone/>
              <a:defRPr/>
            </a:lvl5pPr>
            <a:lvl6pPr marL="1439334" indent="0" algn="ctr">
              <a:buNone/>
              <a:defRPr/>
            </a:lvl6pPr>
            <a:lvl7pPr marL="1727200" indent="0" algn="ctr">
              <a:buNone/>
              <a:defRPr/>
            </a:lvl7pPr>
            <a:lvl8pPr marL="2015067" indent="0" algn="ctr">
              <a:buNone/>
              <a:defRPr/>
            </a:lvl8pPr>
            <a:lvl9pPr marL="2302934"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60FE00C9-0F1B-4C30-A27D-3B8E7B6DCA59}" type="slidenum">
              <a:rPr lang="en-US"/>
              <a:pPr>
                <a:defRPr/>
              </a:pPr>
              <a:t>‹#›</a:t>
            </a:fld>
            <a:endParaRPr lang="en-US" dirty="0"/>
          </a:p>
        </p:txBody>
      </p:sp>
    </p:spTree>
    <p:extLst>
      <p:ext uri="{BB962C8B-B14F-4D97-AF65-F5344CB8AC3E}">
        <p14:creationId xmlns:p14="http://schemas.microsoft.com/office/powerpoint/2010/main" val="36854728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87725AA6-DC8A-4CD8-AC2B-FF55B2C9DE7B}" type="slidenum">
              <a:rPr lang="en-US"/>
              <a:pPr>
                <a:defRPr/>
              </a:pPr>
              <a:t>‹#›</a:t>
            </a:fld>
            <a:endParaRPr lang="en-US" dirty="0"/>
          </a:p>
        </p:txBody>
      </p:sp>
    </p:spTree>
    <p:extLst>
      <p:ext uri="{BB962C8B-B14F-4D97-AF65-F5344CB8AC3E}">
        <p14:creationId xmlns:p14="http://schemas.microsoft.com/office/powerpoint/2010/main" val="38937477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844751" y="1318533"/>
            <a:ext cx="8640763" cy="2808786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920876" y="1318533"/>
            <a:ext cx="25771475" cy="280878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8147CA64-39D7-418F-97EE-B4CEECDBCD90}" type="slidenum">
              <a:rPr lang="en-US"/>
              <a:pPr>
                <a:defRPr/>
              </a:pPr>
              <a:t>‹#›</a:t>
            </a:fld>
            <a:endParaRPr lang="en-US" dirty="0"/>
          </a:p>
        </p:txBody>
      </p:sp>
    </p:spTree>
    <p:extLst>
      <p:ext uri="{BB962C8B-B14F-4D97-AF65-F5344CB8AC3E}">
        <p14:creationId xmlns:p14="http://schemas.microsoft.com/office/powerpoint/2010/main" val="541343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3F09D1D8-C406-4D69-84C3-DBA159DCDE3C}" type="slidenum">
              <a:rPr lang="en-US"/>
              <a:pPr>
                <a:defRPr/>
              </a:pPr>
              <a:t>‹#›</a:t>
            </a:fld>
            <a:endParaRPr lang="en-US" dirty="0"/>
          </a:p>
        </p:txBody>
      </p:sp>
    </p:spTree>
    <p:extLst>
      <p:ext uri="{BB962C8B-B14F-4D97-AF65-F5344CB8AC3E}">
        <p14:creationId xmlns:p14="http://schemas.microsoft.com/office/powerpoint/2010/main" val="797149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33715" y="21153665"/>
            <a:ext cx="32643762" cy="6536871"/>
          </a:xfrm>
        </p:spPr>
        <p:txBody>
          <a:bodyPr anchor="t"/>
          <a:lstStyle>
            <a:lvl1pPr algn="l">
              <a:defRPr sz="2518" b="1" cap="all"/>
            </a:lvl1pPr>
          </a:lstStyle>
          <a:p>
            <a:r>
              <a:rPr lang="en-US" smtClean="0"/>
              <a:t>Click to edit Master title style</a:t>
            </a:r>
            <a:endParaRPr lang="en-US"/>
          </a:p>
        </p:txBody>
      </p:sp>
      <p:sp>
        <p:nvSpPr>
          <p:cNvPr id="3" name="Text Placeholder 2"/>
          <p:cNvSpPr>
            <a:spLocks noGrp="1"/>
          </p:cNvSpPr>
          <p:nvPr>
            <p:ph type="body" idx="1"/>
          </p:nvPr>
        </p:nvSpPr>
        <p:spPr>
          <a:xfrm>
            <a:off x="3033715" y="13952764"/>
            <a:ext cx="32643762" cy="7200900"/>
          </a:xfrm>
        </p:spPr>
        <p:txBody>
          <a:bodyPr anchor="b"/>
          <a:lstStyle>
            <a:lvl1pPr marL="0" indent="0">
              <a:buNone/>
              <a:defRPr sz="1259"/>
            </a:lvl1pPr>
            <a:lvl2pPr marL="287866" indent="0">
              <a:buNone/>
              <a:defRPr sz="1134"/>
            </a:lvl2pPr>
            <a:lvl3pPr marL="575734" indent="0">
              <a:buNone/>
              <a:defRPr sz="1007"/>
            </a:lvl3pPr>
            <a:lvl4pPr marL="863600" indent="0">
              <a:buNone/>
              <a:defRPr sz="882"/>
            </a:lvl4pPr>
            <a:lvl5pPr marL="1151466" indent="0">
              <a:buNone/>
              <a:defRPr sz="882"/>
            </a:lvl5pPr>
            <a:lvl6pPr marL="1439334" indent="0">
              <a:buNone/>
              <a:defRPr sz="882"/>
            </a:lvl6pPr>
            <a:lvl7pPr marL="1727200" indent="0">
              <a:buNone/>
              <a:defRPr sz="882"/>
            </a:lvl7pPr>
            <a:lvl8pPr marL="2015067" indent="0">
              <a:buNone/>
              <a:defRPr sz="882"/>
            </a:lvl8pPr>
            <a:lvl9pPr marL="2302934" indent="0">
              <a:buNone/>
              <a:defRPr sz="882"/>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32474250-CF18-4BBA-B2F2-E93558C2DF50}" type="slidenum">
              <a:rPr lang="en-US"/>
              <a:pPr>
                <a:defRPr/>
              </a:pPr>
              <a:t>‹#›</a:t>
            </a:fld>
            <a:endParaRPr lang="en-US" dirty="0"/>
          </a:p>
        </p:txBody>
      </p:sp>
    </p:spTree>
    <p:extLst>
      <p:ext uri="{BB962C8B-B14F-4D97-AF65-F5344CB8AC3E}">
        <p14:creationId xmlns:p14="http://schemas.microsoft.com/office/powerpoint/2010/main" val="430163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920879" y="7682593"/>
            <a:ext cx="17205325" cy="21723804"/>
          </a:xfrm>
        </p:spPr>
        <p:txBody>
          <a:bodyPr/>
          <a:lstStyle>
            <a:lvl1pPr>
              <a:defRPr sz="1763"/>
            </a:lvl1pPr>
            <a:lvl2pPr>
              <a:defRPr sz="1511"/>
            </a:lvl2pPr>
            <a:lvl3pPr>
              <a:defRPr sz="1259"/>
            </a:lvl3pPr>
            <a:lvl4pPr>
              <a:defRPr sz="1134"/>
            </a:lvl4pPr>
            <a:lvl5pPr>
              <a:defRPr sz="1134"/>
            </a:lvl5pPr>
            <a:lvl6pPr>
              <a:defRPr sz="1134"/>
            </a:lvl6pPr>
            <a:lvl7pPr>
              <a:defRPr sz="1134"/>
            </a:lvl7pPr>
            <a:lvl8pPr>
              <a:defRPr sz="1134"/>
            </a:lvl8pPr>
            <a:lvl9pPr>
              <a:defRPr sz="1134"/>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9278601" y="7682593"/>
            <a:ext cx="17206914" cy="21723804"/>
          </a:xfrm>
        </p:spPr>
        <p:txBody>
          <a:bodyPr/>
          <a:lstStyle>
            <a:lvl1pPr>
              <a:defRPr sz="1763"/>
            </a:lvl1pPr>
            <a:lvl2pPr>
              <a:defRPr sz="1511"/>
            </a:lvl2pPr>
            <a:lvl3pPr>
              <a:defRPr sz="1259"/>
            </a:lvl3pPr>
            <a:lvl4pPr>
              <a:defRPr sz="1134"/>
            </a:lvl4pPr>
            <a:lvl5pPr>
              <a:defRPr sz="1134"/>
            </a:lvl5pPr>
            <a:lvl6pPr>
              <a:defRPr sz="1134"/>
            </a:lvl6pPr>
            <a:lvl7pPr>
              <a:defRPr sz="1134"/>
            </a:lvl7pPr>
            <a:lvl8pPr>
              <a:defRPr sz="1134"/>
            </a:lvl8pPr>
            <a:lvl9pPr>
              <a:defRPr sz="1134"/>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F7E85EB3-51DC-4EB7-B574-360DBA7614B0}" type="slidenum">
              <a:rPr lang="en-US"/>
              <a:pPr>
                <a:defRPr/>
              </a:pPr>
              <a:t>‹#›</a:t>
            </a:fld>
            <a:endParaRPr lang="en-US" dirty="0"/>
          </a:p>
        </p:txBody>
      </p:sp>
    </p:spTree>
    <p:extLst>
      <p:ext uri="{BB962C8B-B14F-4D97-AF65-F5344CB8AC3E}">
        <p14:creationId xmlns:p14="http://schemas.microsoft.com/office/powerpoint/2010/main" val="13411956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920876" y="1318533"/>
            <a:ext cx="3456305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920876" y="7368269"/>
            <a:ext cx="16968788" cy="3071132"/>
          </a:xfrm>
        </p:spPr>
        <p:txBody>
          <a:bodyPr anchor="b"/>
          <a:lstStyle>
            <a:lvl1pPr marL="0" indent="0">
              <a:buNone/>
              <a:defRPr sz="1511" b="1"/>
            </a:lvl1pPr>
            <a:lvl2pPr marL="287866" indent="0">
              <a:buNone/>
              <a:defRPr sz="1259" b="1"/>
            </a:lvl2pPr>
            <a:lvl3pPr marL="575734" indent="0">
              <a:buNone/>
              <a:defRPr sz="1134" b="1"/>
            </a:lvl3pPr>
            <a:lvl4pPr marL="863600" indent="0">
              <a:buNone/>
              <a:defRPr sz="1007" b="1"/>
            </a:lvl4pPr>
            <a:lvl5pPr marL="1151466" indent="0">
              <a:buNone/>
              <a:defRPr sz="1007" b="1"/>
            </a:lvl5pPr>
            <a:lvl6pPr marL="1439334" indent="0">
              <a:buNone/>
              <a:defRPr sz="1007" b="1"/>
            </a:lvl6pPr>
            <a:lvl7pPr marL="1727200" indent="0">
              <a:buNone/>
              <a:defRPr sz="1007" b="1"/>
            </a:lvl7pPr>
            <a:lvl8pPr marL="2015067" indent="0">
              <a:buNone/>
              <a:defRPr sz="1007" b="1"/>
            </a:lvl8pPr>
            <a:lvl9pPr marL="2302934" indent="0">
              <a:buNone/>
              <a:defRPr sz="1007" b="1"/>
            </a:lvl9pPr>
          </a:lstStyle>
          <a:p>
            <a:pPr lvl="0"/>
            <a:r>
              <a:rPr lang="en-US" smtClean="0"/>
              <a:t>Click to edit Master text styles</a:t>
            </a:r>
          </a:p>
        </p:txBody>
      </p:sp>
      <p:sp>
        <p:nvSpPr>
          <p:cNvPr id="4" name="Content Placeholder 3"/>
          <p:cNvSpPr>
            <a:spLocks noGrp="1"/>
          </p:cNvSpPr>
          <p:nvPr>
            <p:ph sz="half" idx="2"/>
          </p:nvPr>
        </p:nvSpPr>
        <p:spPr>
          <a:xfrm>
            <a:off x="1920876" y="10439400"/>
            <a:ext cx="16968788" cy="18965636"/>
          </a:xfrm>
        </p:spPr>
        <p:txBody>
          <a:bodyPr/>
          <a:lstStyle>
            <a:lvl1pPr>
              <a:defRPr sz="1511"/>
            </a:lvl1pPr>
            <a:lvl2pPr>
              <a:defRPr sz="1259"/>
            </a:lvl2pPr>
            <a:lvl3pPr>
              <a:defRPr sz="1134"/>
            </a:lvl3pPr>
            <a:lvl4pPr>
              <a:defRPr sz="1007"/>
            </a:lvl4pPr>
            <a:lvl5pPr>
              <a:defRPr sz="1007"/>
            </a:lvl5pPr>
            <a:lvl6pPr>
              <a:defRPr sz="1007"/>
            </a:lvl6pPr>
            <a:lvl7pPr>
              <a:defRPr sz="1007"/>
            </a:lvl7pPr>
            <a:lvl8pPr>
              <a:defRPr sz="1007"/>
            </a:lvl8pPr>
            <a:lvl9pPr>
              <a:defRPr sz="1007"/>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9508792" y="7368269"/>
            <a:ext cx="16975137" cy="3071132"/>
          </a:xfrm>
        </p:spPr>
        <p:txBody>
          <a:bodyPr anchor="b"/>
          <a:lstStyle>
            <a:lvl1pPr marL="0" indent="0">
              <a:buNone/>
              <a:defRPr sz="1511" b="1"/>
            </a:lvl1pPr>
            <a:lvl2pPr marL="287866" indent="0">
              <a:buNone/>
              <a:defRPr sz="1259" b="1"/>
            </a:lvl2pPr>
            <a:lvl3pPr marL="575734" indent="0">
              <a:buNone/>
              <a:defRPr sz="1134" b="1"/>
            </a:lvl3pPr>
            <a:lvl4pPr marL="863600" indent="0">
              <a:buNone/>
              <a:defRPr sz="1007" b="1"/>
            </a:lvl4pPr>
            <a:lvl5pPr marL="1151466" indent="0">
              <a:buNone/>
              <a:defRPr sz="1007" b="1"/>
            </a:lvl5pPr>
            <a:lvl6pPr marL="1439334" indent="0">
              <a:buNone/>
              <a:defRPr sz="1007" b="1"/>
            </a:lvl6pPr>
            <a:lvl7pPr marL="1727200" indent="0">
              <a:buNone/>
              <a:defRPr sz="1007" b="1"/>
            </a:lvl7pPr>
            <a:lvl8pPr marL="2015067" indent="0">
              <a:buNone/>
              <a:defRPr sz="1007" b="1"/>
            </a:lvl8pPr>
            <a:lvl9pPr marL="2302934" indent="0">
              <a:buNone/>
              <a:defRPr sz="1007" b="1"/>
            </a:lvl9pPr>
          </a:lstStyle>
          <a:p>
            <a:pPr lvl="0"/>
            <a:r>
              <a:rPr lang="en-US" smtClean="0"/>
              <a:t>Click to edit Master text styles</a:t>
            </a:r>
          </a:p>
        </p:txBody>
      </p:sp>
      <p:sp>
        <p:nvSpPr>
          <p:cNvPr id="6" name="Content Placeholder 5"/>
          <p:cNvSpPr>
            <a:spLocks noGrp="1"/>
          </p:cNvSpPr>
          <p:nvPr>
            <p:ph sz="quarter" idx="4"/>
          </p:nvPr>
        </p:nvSpPr>
        <p:spPr>
          <a:xfrm>
            <a:off x="19508792" y="10439400"/>
            <a:ext cx="16975137" cy="18965636"/>
          </a:xfrm>
        </p:spPr>
        <p:txBody>
          <a:bodyPr/>
          <a:lstStyle>
            <a:lvl1pPr>
              <a:defRPr sz="1511"/>
            </a:lvl1pPr>
            <a:lvl2pPr>
              <a:defRPr sz="1259"/>
            </a:lvl2pPr>
            <a:lvl3pPr>
              <a:defRPr sz="1134"/>
            </a:lvl3pPr>
            <a:lvl4pPr>
              <a:defRPr sz="1007"/>
            </a:lvl4pPr>
            <a:lvl5pPr>
              <a:defRPr sz="1007"/>
            </a:lvl5pPr>
            <a:lvl6pPr>
              <a:defRPr sz="1007"/>
            </a:lvl6pPr>
            <a:lvl7pPr>
              <a:defRPr sz="1007"/>
            </a:lvl7pPr>
            <a:lvl8pPr>
              <a:defRPr sz="1007"/>
            </a:lvl8pPr>
            <a:lvl9pPr>
              <a:defRPr sz="1007"/>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96DF181A-101B-4D7F-9542-4B9B09AC99A1}" type="slidenum">
              <a:rPr lang="en-US"/>
              <a:pPr>
                <a:defRPr/>
              </a:pPr>
              <a:t>‹#›</a:t>
            </a:fld>
            <a:endParaRPr lang="en-US" dirty="0"/>
          </a:p>
        </p:txBody>
      </p:sp>
    </p:spTree>
    <p:extLst>
      <p:ext uri="{BB962C8B-B14F-4D97-AF65-F5344CB8AC3E}">
        <p14:creationId xmlns:p14="http://schemas.microsoft.com/office/powerpoint/2010/main" val="27010188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F92AA82D-EC2C-4F47-A376-C7E7AF709A88}" type="slidenum">
              <a:rPr lang="en-US"/>
              <a:pPr>
                <a:defRPr/>
              </a:pPr>
              <a:t>‹#›</a:t>
            </a:fld>
            <a:endParaRPr lang="en-US" dirty="0"/>
          </a:p>
        </p:txBody>
      </p:sp>
    </p:spTree>
    <p:extLst>
      <p:ext uri="{BB962C8B-B14F-4D97-AF65-F5344CB8AC3E}">
        <p14:creationId xmlns:p14="http://schemas.microsoft.com/office/powerpoint/2010/main" val="39259141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FA4D0287-54D4-40CE-B0FF-A72384226809}" type="slidenum">
              <a:rPr lang="en-US"/>
              <a:pPr>
                <a:defRPr/>
              </a:pPr>
              <a:t>‹#›</a:t>
            </a:fld>
            <a:endParaRPr lang="en-US" dirty="0"/>
          </a:p>
        </p:txBody>
      </p:sp>
    </p:spTree>
    <p:extLst>
      <p:ext uri="{BB962C8B-B14F-4D97-AF65-F5344CB8AC3E}">
        <p14:creationId xmlns:p14="http://schemas.microsoft.com/office/powerpoint/2010/main" val="39454246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20877" y="1310369"/>
            <a:ext cx="12634913" cy="5577567"/>
          </a:xfrm>
        </p:spPr>
        <p:txBody>
          <a:bodyPr anchor="b"/>
          <a:lstStyle>
            <a:lvl1pPr algn="l">
              <a:defRPr sz="1259" b="1"/>
            </a:lvl1pPr>
          </a:lstStyle>
          <a:p>
            <a:r>
              <a:rPr lang="en-US" smtClean="0"/>
              <a:t>Click to edit Master title style</a:t>
            </a:r>
            <a:endParaRPr lang="en-US"/>
          </a:p>
        </p:txBody>
      </p:sp>
      <p:sp>
        <p:nvSpPr>
          <p:cNvPr id="3" name="Content Placeholder 2"/>
          <p:cNvSpPr>
            <a:spLocks noGrp="1"/>
          </p:cNvSpPr>
          <p:nvPr>
            <p:ph idx="1"/>
          </p:nvPr>
        </p:nvSpPr>
        <p:spPr>
          <a:xfrm>
            <a:off x="15014575" y="1310369"/>
            <a:ext cx="21469350" cy="28094667"/>
          </a:xfrm>
        </p:spPr>
        <p:txBody>
          <a:bodyPr/>
          <a:lstStyle>
            <a:lvl1pPr>
              <a:defRPr sz="2015"/>
            </a:lvl1pPr>
            <a:lvl2pPr>
              <a:defRPr sz="1763"/>
            </a:lvl2pPr>
            <a:lvl3pPr>
              <a:defRPr sz="1511"/>
            </a:lvl3pPr>
            <a:lvl4pPr>
              <a:defRPr sz="1259"/>
            </a:lvl4pPr>
            <a:lvl5pPr>
              <a:defRPr sz="1259"/>
            </a:lvl5pPr>
            <a:lvl6pPr>
              <a:defRPr sz="1259"/>
            </a:lvl6pPr>
            <a:lvl7pPr>
              <a:defRPr sz="1259"/>
            </a:lvl7pPr>
            <a:lvl8pPr>
              <a:defRPr sz="1259"/>
            </a:lvl8pPr>
            <a:lvl9pPr>
              <a:defRPr sz="1259"/>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920877" y="6887936"/>
            <a:ext cx="12634913" cy="22517100"/>
          </a:xfrm>
        </p:spPr>
        <p:txBody>
          <a:bodyPr/>
          <a:lstStyle>
            <a:lvl1pPr marL="0" indent="0">
              <a:buNone/>
              <a:defRPr sz="882"/>
            </a:lvl1pPr>
            <a:lvl2pPr marL="287866" indent="0">
              <a:buNone/>
              <a:defRPr sz="756"/>
            </a:lvl2pPr>
            <a:lvl3pPr marL="575734" indent="0">
              <a:buNone/>
              <a:defRPr sz="630"/>
            </a:lvl3pPr>
            <a:lvl4pPr marL="863600" indent="0">
              <a:buNone/>
              <a:defRPr sz="567"/>
            </a:lvl4pPr>
            <a:lvl5pPr marL="1151466" indent="0">
              <a:buNone/>
              <a:defRPr sz="567"/>
            </a:lvl5pPr>
            <a:lvl6pPr marL="1439334" indent="0">
              <a:buNone/>
              <a:defRPr sz="567"/>
            </a:lvl6pPr>
            <a:lvl7pPr marL="1727200" indent="0">
              <a:buNone/>
              <a:defRPr sz="567"/>
            </a:lvl7pPr>
            <a:lvl8pPr marL="2015067" indent="0">
              <a:buNone/>
              <a:defRPr sz="567"/>
            </a:lvl8pPr>
            <a:lvl9pPr marL="2302934" indent="0">
              <a:buNone/>
              <a:defRPr sz="567"/>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12218647-164F-4CC0-8010-433F799BF22B}" type="slidenum">
              <a:rPr lang="en-US"/>
              <a:pPr>
                <a:defRPr/>
              </a:pPr>
              <a:t>‹#›</a:t>
            </a:fld>
            <a:endParaRPr lang="en-US" dirty="0"/>
          </a:p>
        </p:txBody>
      </p:sp>
    </p:spTree>
    <p:extLst>
      <p:ext uri="{BB962C8B-B14F-4D97-AF65-F5344CB8AC3E}">
        <p14:creationId xmlns:p14="http://schemas.microsoft.com/office/powerpoint/2010/main" val="2203618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27927" y="23042338"/>
            <a:ext cx="23042563" cy="2721429"/>
          </a:xfrm>
        </p:spPr>
        <p:txBody>
          <a:bodyPr anchor="b"/>
          <a:lstStyle>
            <a:lvl1pPr algn="l">
              <a:defRPr sz="1259" b="1"/>
            </a:lvl1pPr>
          </a:lstStyle>
          <a:p>
            <a:r>
              <a:rPr lang="en-US" smtClean="0"/>
              <a:t>Click to edit Master title style</a:t>
            </a:r>
            <a:endParaRPr lang="en-US"/>
          </a:p>
        </p:txBody>
      </p:sp>
      <p:sp>
        <p:nvSpPr>
          <p:cNvPr id="3" name="Picture Placeholder 2"/>
          <p:cNvSpPr>
            <a:spLocks noGrp="1"/>
          </p:cNvSpPr>
          <p:nvPr>
            <p:ph type="pic" idx="1"/>
          </p:nvPr>
        </p:nvSpPr>
        <p:spPr>
          <a:xfrm>
            <a:off x="7527927" y="2941867"/>
            <a:ext cx="23042563" cy="19750768"/>
          </a:xfrm>
        </p:spPr>
        <p:txBody>
          <a:bodyPr/>
          <a:lstStyle>
            <a:lvl1pPr marL="0" indent="0">
              <a:buNone/>
              <a:defRPr sz="2015"/>
            </a:lvl1pPr>
            <a:lvl2pPr marL="287866" indent="0">
              <a:buNone/>
              <a:defRPr sz="1763"/>
            </a:lvl2pPr>
            <a:lvl3pPr marL="575734" indent="0">
              <a:buNone/>
              <a:defRPr sz="1511"/>
            </a:lvl3pPr>
            <a:lvl4pPr marL="863600" indent="0">
              <a:buNone/>
              <a:defRPr sz="1259"/>
            </a:lvl4pPr>
            <a:lvl5pPr marL="1151466" indent="0">
              <a:buNone/>
              <a:defRPr sz="1259"/>
            </a:lvl5pPr>
            <a:lvl6pPr marL="1439334" indent="0">
              <a:buNone/>
              <a:defRPr sz="1259"/>
            </a:lvl6pPr>
            <a:lvl7pPr marL="1727200" indent="0">
              <a:buNone/>
              <a:defRPr sz="1259"/>
            </a:lvl7pPr>
            <a:lvl8pPr marL="2015067" indent="0">
              <a:buNone/>
              <a:defRPr sz="1259"/>
            </a:lvl8pPr>
            <a:lvl9pPr marL="2302934" indent="0">
              <a:buNone/>
              <a:defRPr sz="1259"/>
            </a:lvl9pPr>
          </a:lstStyle>
          <a:p>
            <a:pPr lvl="0"/>
            <a:endParaRPr lang="en-US" noProof="0" dirty="0" smtClean="0"/>
          </a:p>
        </p:txBody>
      </p:sp>
      <p:sp>
        <p:nvSpPr>
          <p:cNvPr id="4" name="Text Placeholder 3"/>
          <p:cNvSpPr>
            <a:spLocks noGrp="1"/>
          </p:cNvSpPr>
          <p:nvPr>
            <p:ph type="body" sz="half" idx="2"/>
          </p:nvPr>
        </p:nvSpPr>
        <p:spPr>
          <a:xfrm>
            <a:off x="7527927" y="25763767"/>
            <a:ext cx="23042563" cy="3863068"/>
          </a:xfrm>
        </p:spPr>
        <p:txBody>
          <a:bodyPr/>
          <a:lstStyle>
            <a:lvl1pPr marL="0" indent="0">
              <a:buNone/>
              <a:defRPr sz="882"/>
            </a:lvl1pPr>
            <a:lvl2pPr marL="287866" indent="0">
              <a:buNone/>
              <a:defRPr sz="756"/>
            </a:lvl2pPr>
            <a:lvl3pPr marL="575734" indent="0">
              <a:buNone/>
              <a:defRPr sz="630"/>
            </a:lvl3pPr>
            <a:lvl4pPr marL="863600" indent="0">
              <a:buNone/>
              <a:defRPr sz="567"/>
            </a:lvl4pPr>
            <a:lvl5pPr marL="1151466" indent="0">
              <a:buNone/>
              <a:defRPr sz="567"/>
            </a:lvl5pPr>
            <a:lvl6pPr marL="1439334" indent="0">
              <a:buNone/>
              <a:defRPr sz="567"/>
            </a:lvl6pPr>
            <a:lvl7pPr marL="1727200" indent="0">
              <a:buNone/>
              <a:defRPr sz="567"/>
            </a:lvl7pPr>
            <a:lvl8pPr marL="2015067" indent="0">
              <a:buNone/>
              <a:defRPr sz="567"/>
            </a:lvl8pPr>
            <a:lvl9pPr marL="2302934" indent="0">
              <a:buNone/>
              <a:defRPr sz="567"/>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52568805-F277-4F03-B30C-A3E8633366ED}" type="slidenum">
              <a:rPr lang="en-US"/>
              <a:pPr>
                <a:defRPr/>
              </a:pPr>
              <a:t>‹#›</a:t>
            </a:fld>
            <a:endParaRPr lang="en-US" dirty="0"/>
          </a:p>
        </p:txBody>
      </p:sp>
    </p:spTree>
    <p:extLst>
      <p:ext uri="{BB962C8B-B14F-4D97-AF65-F5344CB8AC3E}">
        <p14:creationId xmlns:p14="http://schemas.microsoft.com/office/powerpoint/2010/main" val="93835370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BF"/>
            </a:gs>
            <a:gs pos="100000">
              <a:srgbClr val="FFFFE5"/>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920876" y="1318533"/>
            <a:ext cx="34564639" cy="5487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3" tIns="235127" rIns="470253" bIns="235127"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920876" y="7682593"/>
            <a:ext cx="34564639" cy="21723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3" tIns="235127" rIns="470253" bIns="235127"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1920876" y="29977897"/>
            <a:ext cx="8961439"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3" tIns="235127" rIns="470253" bIns="235127" numCol="1" anchor="t" anchorCtr="0" compatLnSpc="1">
            <a:prstTxWarp prst="textNoShape">
              <a:avLst/>
            </a:prstTxWarp>
          </a:bodyPr>
          <a:lstStyle>
            <a:lvl1pPr defTabSz="2961628">
              <a:defRPr sz="4533" smtClean="0"/>
            </a:lvl1pPr>
          </a:lstStyle>
          <a:p>
            <a:pPr>
              <a:defRPr/>
            </a:pPr>
            <a:endParaRPr lang="en-US" dirty="0"/>
          </a:p>
        </p:txBody>
      </p:sp>
      <p:sp>
        <p:nvSpPr>
          <p:cNvPr id="1029" name="Rectangle 5"/>
          <p:cNvSpPr>
            <a:spLocks noGrp="1" noChangeArrowheads="1"/>
          </p:cNvSpPr>
          <p:nvPr>
            <p:ph type="ftr" sz="quarter" idx="3"/>
          </p:nvPr>
        </p:nvSpPr>
        <p:spPr bwMode="auto">
          <a:xfrm>
            <a:off x="13122276" y="29977897"/>
            <a:ext cx="12161839"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3" tIns="235127" rIns="470253" bIns="235127" numCol="1" anchor="t" anchorCtr="0" compatLnSpc="1">
            <a:prstTxWarp prst="textNoShape">
              <a:avLst/>
            </a:prstTxWarp>
          </a:bodyPr>
          <a:lstStyle>
            <a:lvl1pPr algn="ctr" defTabSz="2961628">
              <a:defRPr sz="4533" smtClean="0"/>
            </a:lvl1pPr>
          </a:lstStyle>
          <a:p>
            <a:pPr>
              <a:defRPr/>
            </a:pPr>
            <a:endParaRPr lang="en-US" dirty="0"/>
          </a:p>
        </p:txBody>
      </p:sp>
      <p:sp>
        <p:nvSpPr>
          <p:cNvPr id="1030" name="Rectangle 6"/>
          <p:cNvSpPr>
            <a:spLocks noGrp="1" noChangeArrowheads="1"/>
          </p:cNvSpPr>
          <p:nvPr>
            <p:ph type="sldNum" sz="quarter" idx="4"/>
          </p:nvPr>
        </p:nvSpPr>
        <p:spPr bwMode="auto">
          <a:xfrm>
            <a:off x="27524076" y="29977897"/>
            <a:ext cx="8961439"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3" tIns="235127" rIns="470253" bIns="235127" numCol="1" anchor="t" anchorCtr="0" compatLnSpc="1">
            <a:prstTxWarp prst="textNoShape">
              <a:avLst/>
            </a:prstTxWarp>
          </a:bodyPr>
          <a:lstStyle>
            <a:lvl1pPr algn="r" defTabSz="2961628">
              <a:defRPr sz="4533" smtClean="0"/>
            </a:lvl1pPr>
          </a:lstStyle>
          <a:p>
            <a:pPr>
              <a:defRPr/>
            </a:pPr>
            <a:fld id="{99FD0655-FCE6-48EE-87EC-14D8E67C8EEE}"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61628" rtl="0" eaLnBrk="0" fontAlgn="base" hangingPunct="0">
        <a:spcBef>
          <a:spcPct val="0"/>
        </a:spcBef>
        <a:spcAft>
          <a:spcPct val="0"/>
        </a:spcAft>
        <a:defRPr sz="14293">
          <a:solidFill>
            <a:schemeClr val="tx2"/>
          </a:solidFill>
          <a:latin typeface="+mj-lt"/>
          <a:ea typeface="+mj-ea"/>
          <a:cs typeface="+mj-cs"/>
        </a:defRPr>
      </a:lvl1pPr>
      <a:lvl2pPr algn="ctr" defTabSz="2961628" rtl="0" eaLnBrk="0" fontAlgn="base" hangingPunct="0">
        <a:spcBef>
          <a:spcPct val="0"/>
        </a:spcBef>
        <a:spcAft>
          <a:spcPct val="0"/>
        </a:spcAft>
        <a:defRPr sz="14293">
          <a:solidFill>
            <a:schemeClr val="tx2"/>
          </a:solidFill>
          <a:latin typeface="Arial" charset="0"/>
        </a:defRPr>
      </a:lvl2pPr>
      <a:lvl3pPr algn="ctr" defTabSz="2961628" rtl="0" eaLnBrk="0" fontAlgn="base" hangingPunct="0">
        <a:spcBef>
          <a:spcPct val="0"/>
        </a:spcBef>
        <a:spcAft>
          <a:spcPct val="0"/>
        </a:spcAft>
        <a:defRPr sz="14293">
          <a:solidFill>
            <a:schemeClr val="tx2"/>
          </a:solidFill>
          <a:latin typeface="Arial" charset="0"/>
        </a:defRPr>
      </a:lvl3pPr>
      <a:lvl4pPr algn="ctr" defTabSz="2961628" rtl="0" eaLnBrk="0" fontAlgn="base" hangingPunct="0">
        <a:spcBef>
          <a:spcPct val="0"/>
        </a:spcBef>
        <a:spcAft>
          <a:spcPct val="0"/>
        </a:spcAft>
        <a:defRPr sz="14293">
          <a:solidFill>
            <a:schemeClr val="tx2"/>
          </a:solidFill>
          <a:latin typeface="Arial" charset="0"/>
        </a:defRPr>
      </a:lvl4pPr>
      <a:lvl5pPr algn="ctr" defTabSz="2961628" rtl="0" eaLnBrk="0" fontAlgn="base" hangingPunct="0">
        <a:spcBef>
          <a:spcPct val="0"/>
        </a:spcBef>
        <a:spcAft>
          <a:spcPct val="0"/>
        </a:spcAft>
        <a:defRPr sz="14293">
          <a:solidFill>
            <a:schemeClr val="tx2"/>
          </a:solidFill>
          <a:latin typeface="Arial" charset="0"/>
        </a:defRPr>
      </a:lvl5pPr>
      <a:lvl6pPr marL="287866" algn="ctr" defTabSz="2961628" rtl="0" fontAlgn="base">
        <a:spcBef>
          <a:spcPct val="0"/>
        </a:spcBef>
        <a:spcAft>
          <a:spcPct val="0"/>
        </a:spcAft>
        <a:defRPr sz="14293">
          <a:solidFill>
            <a:schemeClr val="tx2"/>
          </a:solidFill>
          <a:latin typeface="Arial" charset="0"/>
        </a:defRPr>
      </a:lvl6pPr>
      <a:lvl7pPr marL="575734" algn="ctr" defTabSz="2961628" rtl="0" fontAlgn="base">
        <a:spcBef>
          <a:spcPct val="0"/>
        </a:spcBef>
        <a:spcAft>
          <a:spcPct val="0"/>
        </a:spcAft>
        <a:defRPr sz="14293">
          <a:solidFill>
            <a:schemeClr val="tx2"/>
          </a:solidFill>
          <a:latin typeface="Arial" charset="0"/>
        </a:defRPr>
      </a:lvl7pPr>
      <a:lvl8pPr marL="863600" algn="ctr" defTabSz="2961628" rtl="0" fontAlgn="base">
        <a:spcBef>
          <a:spcPct val="0"/>
        </a:spcBef>
        <a:spcAft>
          <a:spcPct val="0"/>
        </a:spcAft>
        <a:defRPr sz="14293">
          <a:solidFill>
            <a:schemeClr val="tx2"/>
          </a:solidFill>
          <a:latin typeface="Arial" charset="0"/>
        </a:defRPr>
      </a:lvl8pPr>
      <a:lvl9pPr marL="1151466" algn="ctr" defTabSz="2961628" rtl="0" fontAlgn="base">
        <a:spcBef>
          <a:spcPct val="0"/>
        </a:spcBef>
        <a:spcAft>
          <a:spcPct val="0"/>
        </a:spcAft>
        <a:defRPr sz="14293">
          <a:solidFill>
            <a:schemeClr val="tx2"/>
          </a:solidFill>
          <a:latin typeface="Arial" charset="0"/>
        </a:defRPr>
      </a:lvl9pPr>
    </p:titleStyle>
    <p:bodyStyle>
      <a:lvl1pPr marL="1111486" indent="-1111486" algn="l" defTabSz="2961628" rtl="0" eaLnBrk="0" fontAlgn="base" hangingPunct="0">
        <a:spcBef>
          <a:spcPct val="20000"/>
        </a:spcBef>
        <a:spcAft>
          <a:spcPct val="0"/>
        </a:spcAft>
        <a:buChar char="•"/>
        <a:defRPr sz="10388">
          <a:solidFill>
            <a:schemeClr val="tx1"/>
          </a:solidFill>
          <a:latin typeface="+mn-lt"/>
          <a:ea typeface="+mn-ea"/>
          <a:cs typeface="+mn-cs"/>
        </a:defRPr>
      </a:lvl1pPr>
      <a:lvl2pPr marL="2406886" indent="-926571" algn="l" defTabSz="2961628" rtl="0" eaLnBrk="0" fontAlgn="base" hangingPunct="0">
        <a:spcBef>
          <a:spcPct val="20000"/>
        </a:spcBef>
        <a:spcAft>
          <a:spcPct val="0"/>
        </a:spcAft>
        <a:buChar char="–"/>
        <a:defRPr sz="9065">
          <a:solidFill>
            <a:schemeClr val="tx1"/>
          </a:solidFill>
          <a:latin typeface="+mn-lt"/>
        </a:defRPr>
      </a:lvl2pPr>
      <a:lvl3pPr marL="3702286" indent="-740657" algn="l" defTabSz="2961628" rtl="0" eaLnBrk="0" fontAlgn="base" hangingPunct="0">
        <a:spcBef>
          <a:spcPct val="20000"/>
        </a:spcBef>
        <a:spcAft>
          <a:spcPct val="0"/>
        </a:spcAft>
        <a:buChar char="•"/>
        <a:defRPr sz="7745">
          <a:solidFill>
            <a:schemeClr val="tx1"/>
          </a:solidFill>
          <a:latin typeface="+mn-lt"/>
        </a:defRPr>
      </a:lvl3pPr>
      <a:lvl4pPr marL="5181599" indent="-740657" algn="l" defTabSz="2961628" rtl="0" eaLnBrk="0" fontAlgn="base" hangingPunct="0">
        <a:spcBef>
          <a:spcPct val="20000"/>
        </a:spcBef>
        <a:spcAft>
          <a:spcPct val="0"/>
        </a:spcAft>
        <a:buChar char="–"/>
        <a:defRPr sz="6548">
          <a:solidFill>
            <a:schemeClr val="tx1"/>
          </a:solidFill>
          <a:latin typeface="+mn-lt"/>
        </a:defRPr>
      </a:lvl4pPr>
      <a:lvl5pPr marL="6661915" indent="-739657" algn="l" defTabSz="2961628" rtl="0" eaLnBrk="0" fontAlgn="base" hangingPunct="0">
        <a:spcBef>
          <a:spcPct val="20000"/>
        </a:spcBef>
        <a:spcAft>
          <a:spcPct val="0"/>
        </a:spcAft>
        <a:buChar char="»"/>
        <a:defRPr sz="6548">
          <a:solidFill>
            <a:schemeClr val="tx1"/>
          </a:solidFill>
          <a:latin typeface="+mn-lt"/>
        </a:defRPr>
      </a:lvl5pPr>
      <a:lvl6pPr marL="6949782" indent="-739657" algn="l" defTabSz="2961628" rtl="0" fontAlgn="base">
        <a:spcBef>
          <a:spcPct val="20000"/>
        </a:spcBef>
        <a:spcAft>
          <a:spcPct val="0"/>
        </a:spcAft>
        <a:buChar char="»"/>
        <a:defRPr sz="6548">
          <a:solidFill>
            <a:schemeClr val="tx1"/>
          </a:solidFill>
          <a:latin typeface="+mn-lt"/>
        </a:defRPr>
      </a:lvl6pPr>
      <a:lvl7pPr marL="7237648" indent="-739657" algn="l" defTabSz="2961628" rtl="0" fontAlgn="base">
        <a:spcBef>
          <a:spcPct val="20000"/>
        </a:spcBef>
        <a:spcAft>
          <a:spcPct val="0"/>
        </a:spcAft>
        <a:buChar char="»"/>
        <a:defRPr sz="6548">
          <a:solidFill>
            <a:schemeClr val="tx1"/>
          </a:solidFill>
          <a:latin typeface="+mn-lt"/>
        </a:defRPr>
      </a:lvl7pPr>
      <a:lvl8pPr marL="7525516" indent="-739657" algn="l" defTabSz="2961628" rtl="0" fontAlgn="base">
        <a:spcBef>
          <a:spcPct val="20000"/>
        </a:spcBef>
        <a:spcAft>
          <a:spcPct val="0"/>
        </a:spcAft>
        <a:buChar char="»"/>
        <a:defRPr sz="6548">
          <a:solidFill>
            <a:schemeClr val="tx1"/>
          </a:solidFill>
          <a:latin typeface="+mn-lt"/>
        </a:defRPr>
      </a:lvl8pPr>
      <a:lvl9pPr marL="7813382" indent="-739657" algn="l" defTabSz="2961628" rtl="0" fontAlgn="base">
        <a:spcBef>
          <a:spcPct val="20000"/>
        </a:spcBef>
        <a:spcAft>
          <a:spcPct val="0"/>
        </a:spcAft>
        <a:buChar char="»"/>
        <a:defRPr sz="6548">
          <a:solidFill>
            <a:schemeClr val="tx1"/>
          </a:solidFill>
          <a:latin typeface="+mn-lt"/>
        </a:defRPr>
      </a:lvl9pPr>
    </p:bodyStyle>
    <p:otherStyle>
      <a:defPPr>
        <a:defRPr lang="en-US"/>
      </a:defPPr>
      <a:lvl1pPr marL="0" algn="l" defTabSz="575734" rtl="0" eaLnBrk="1" latinLnBrk="0" hangingPunct="1">
        <a:defRPr sz="1134" kern="1200">
          <a:solidFill>
            <a:schemeClr val="tx1"/>
          </a:solidFill>
          <a:latin typeface="+mn-lt"/>
          <a:ea typeface="+mn-ea"/>
          <a:cs typeface="+mn-cs"/>
        </a:defRPr>
      </a:lvl1pPr>
      <a:lvl2pPr marL="287866" algn="l" defTabSz="575734" rtl="0" eaLnBrk="1" latinLnBrk="0" hangingPunct="1">
        <a:defRPr sz="1134" kern="1200">
          <a:solidFill>
            <a:schemeClr val="tx1"/>
          </a:solidFill>
          <a:latin typeface="+mn-lt"/>
          <a:ea typeface="+mn-ea"/>
          <a:cs typeface="+mn-cs"/>
        </a:defRPr>
      </a:lvl2pPr>
      <a:lvl3pPr marL="575734" algn="l" defTabSz="575734" rtl="0" eaLnBrk="1" latinLnBrk="0" hangingPunct="1">
        <a:defRPr sz="1134" kern="1200">
          <a:solidFill>
            <a:schemeClr val="tx1"/>
          </a:solidFill>
          <a:latin typeface="+mn-lt"/>
          <a:ea typeface="+mn-ea"/>
          <a:cs typeface="+mn-cs"/>
        </a:defRPr>
      </a:lvl3pPr>
      <a:lvl4pPr marL="863600" algn="l" defTabSz="575734" rtl="0" eaLnBrk="1" latinLnBrk="0" hangingPunct="1">
        <a:defRPr sz="1134" kern="1200">
          <a:solidFill>
            <a:schemeClr val="tx1"/>
          </a:solidFill>
          <a:latin typeface="+mn-lt"/>
          <a:ea typeface="+mn-ea"/>
          <a:cs typeface="+mn-cs"/>
        </a:defRPr>
      </a:lvl4pPr>
      <a:lvl5pPr marL="1151466" algn="l" defTabSz="575734" rtl="0" eaLnBrk="1" latinLnBrk="0" hangingPunct="1">
        <a:defRPr sz="1134" kern="1200">
          <a:solidFill>
            <a:schemeClr val="tx1"/>
          </a:solidFill>
          <a:latin typeface="+mn-lt"/>
          <a:ea typeface="+mn-ea"/>
          <a:cs typeface="+mn-cs"/>
        </a:defRPr>
      </a:lvl5pPr>
      <a:lvl6pPr marL="1439334" algn="l" defTabSz="575734" rtl="0" eaLnBrk="1" latinLnBrk="0" hangingPunct="1">
        <a:defRPr sz="1134" kern="1200">
          <a:solidFill>
            <a:schemeClr val="tx1"/>
          </a:solidFill>
          <a:latin typeface="+mn-lt"/>
          <a:ea typeface="+mn-ea"/>
          <a:cs typeface="+mn-cs"/>
        </a:defRPr>
      </a:lvl6pPr>
      <a:lvl7pPr marL="1727200" algn="l" defTabSz="575734" rtl="0" eaLnBrk="1" latinLnBrk="0" hangingPunct="1">
        <a:defRPr sz="1134" kern="1200">
          <a:solidFill>
            <a:schemeClr val="tx1"/>
          </a:solidFill>
          <a:latin typeface="+mn-lt"/>
          <a:ea typeface="+mn-ea"/>
          <a:cs typeface="+mn-cs"/>
        </a:defRPr>
      </a:lvl7pPr>
      <a:lvl8pPr marL="2015067" algn="l" defTabSz="575734" rtl="0" eaLnBrk="1" latinLnBrk="0" hangingPunct="1">
        <a:defRPr sz="1134" kern="1200">
          <a:solidFill>
            <a:schemeClr val="tx1"/>
          </a:solidFill>
          <a:latin typeface="+mn-lt"/>
          <a:ea typeface="+mn-ea"/>
          <a:cs typeface="+mn-cs"/>
        </a:defRPr>
      </a:lvl8pPr>
      <a:lvl9pPr marL="2302934" algn="l" defTabSz="575734" rtl="0" eaLnBrk="1" latinLnBrk="0" hangingPunct="1">
        <a:defRPr sz="113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0" Type="http://schemas.openxmlformats.org/officeDocument/2006/relationships/image" Target="../media/image8.emf"/><Relationship Id="rId21" Type="http://schemas.openxmlformats.org/officeDocument/2006/relationships/image" Target="../media/image10.png"/><Relationship Id="rId22" Type="http://schemas.openxmlformats.org/officeDocument/2006/relationships/oleObject" Target="../embeddings/oleObject9.bin"/><Relationship Id="rId23" Type="http://schemas.openxmlformats.org/officeDocument/2006/relationships/image" Target="../media/image11.png"/><Relationship Id="rId24" Type="http://schemas.openxmlformats.org/officeDocument/2006/relationships/image" Target="../media/image12.gif"/><Relationship Id="rId25" Type="http://schemas.openxmlformats.org/officeDocument/2006/relationships/image" Target="../media/image13.jpeg"/><Relationship Id="rId26" Type="http://schemas.openxmlformats.org/officeDocument/2006/relationships/image" Target="../media/image14.jpeg"/><Relationship Id="rId27" Type="http://schemas.openxmlformats.org/officeDocument/2006/relationships/image" Target="../media/image15.tiff"/><Relationship Id="rId28" Type="http://schemas.openxmlformats.org/officeDocument/2006/relationships/image" Target="../media/image16.tif"/><Relationship Id="rId29" Type="http://schemas.openxmlformats.org/officeDocument/2006/relationships/image" Target="../media/image17.tif"/><Relationship Id="rId1" Type="http://schemas.openxmlformats.org/officeDocument/2006/relationships/vmlDrawing" Target="../drawings/vmlDrawing1.vml"/><Relationship Id="rId2" Type="http://schemas.openxmlformats.org/officeDocument/2006/relationships/slideLayout" Target="../slideLayouts/slideLayout1.xml"/><Relationship Id="rId3" Type="http://schemas.openxmlformats.org/officeDocument/2006/relationships/notesSlide" Target="../notesSlides/notesSlide1.xml"/><Relationship Id="rId4" Type="http://schemas.openxmlformats.org/officeDocument/2006/relationships/image" Target="../media/image9.png"/><Relationship Id="rId5" Type="http://schemas.openxmlformats.org/officeDocument/2006/relationships/oleObject" Target="../embeddings/oleObject1.bin"/><Relationship Id="rId30" Type="http://schemas.openxmlformats.org/officeDocument/2006/relationships/image" Target="../media/image18.tiff"/><Relationship Id="rId31" Type="http://schemas.openxmlformats.org/officeDocument/2006/relationships/image" Target="../media/image19.tiff"/><Relationship Id="rId32" Type="http://schemas.openxmlformats.org/officeDocument/2006/relationships/image" Target="../media/image20.tif"/><Relationship Id="rId9" Type="http://schemas.openxmlformats.org/officeDocument/2006/relationships/oleObject" Target="../embeddings/oleObject3.bin"/><Relationship Id="rId6" Type="http://schemas.openxmlformats.org/officeDocument/2006/relationships/image" Target="../media/image1.emf"/><Relationship Id="rId7" Type="http://schemas.openxmlformats.org/officeDocument/2006/relationships/oleObject" Target="../embeddings/oleObject2.bin"/><Relationship Id="rId8" Type="http://schemas.openxmlformats.org/officeDocument/2006/relationships/image" Target="../media/image2.emf"/><Relationship Id="rId33" Type="http://schemas.openxmlformats.org/officeDocument/2006/relationships/image" Target="../media/image21.tiff"/><Relationship Id="rId34" Type="http://schemas.openxmlformats.org/officeDocument/2006/relationships/image" Target="../media/image22.tiff"/><Relationship Id="rId35" Type="http://schemas.openxmlformats.org/officeDocument/2006/relationships/image" Target="../media/image23.tiff"/><Relationship Id="rId36" Type="http://schemas.openxmlformats.org/officeDocument/2006/relationships/image" Target="../media/image24.png"/><Relationship Id="rId10" Type="http://schemas.openxmlformats.org/officeDocument/2006/relationships/image" Target="../media/image3.emf"/><Relationship Id="rId11" Type="http://schemas.openxmlformats.org/officeDocument/2006/relationships/oleObject" Target="../embeddings/oleObject4.bin"/><Relationship Id="rId12" Type="http://schemas.openxmlformats.org/officeDocument/2006/relationships/image" Target="../media/image4.emf"/><Relationship Id="rId13" Type="http://schemas.openxmlformats.org/officeDocument/2006/relationships/oleObject" Target="../embeddings/oleObject5.bin"/><Relationship Id="rId14" Type="http://schemas.openxmlformats.org/officeDocument/2006/relationships/image" Target="../media/image5.emf"/><Relationship Id="rId15" Type="http://schemas.openxmlformats.org/officeDocument/2006/relationships/oleObject" Target="../embeddings/oleObject6.bin"/><Relationship Id="rId16" Type="http://schemas.openxmlformats.org/officeDocument/2006/relationships/image" Target="../media/image6.emf"/><Relationship Id="rId17" Type="http://schemas.openxmlformats.org/officeDocument/2006/relationships/oleObject" Target="../embeddings/oleObject7.bin"/><Relationship Id="rId18" Type="http://schemas.openxmlformats.org/officeDocument/2006/relationships/image" Target="../media/image7.emf"/><Relationship Id="rId19" Type="http://schemas.openxmlformats.org/officeDocument/2006/relationships/oleObject" Target="../embeddings/oleObject8.bin"/><Relationship Id="rId37" Type="http://schemas.openxmlformats.org/officeDocument/2006/relationships/image" Target="../media/image25.png"/><Relationship Id="rId38" Type="http://schemas.openxmlformats.org/officeDocument/2006/relationships/image" Target="../media/image26.png"/><Relationship Id="rId39"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94" name="Text Box 46"/>
          <p:cNvSpPr txBox="1">
            <a:spLocks noChangeArrowheads="1"/>
          </p:cNvSpPr>
          <p:nvPr/>
        </p:nvSpPr>
        <p:spPr bwMode="auto">
          <a:xfrm>
            <a:off x="26635090" y="30236267"/>
            <a:ext cx="11904529" cy="441211"/>
          </a:xfrm>
          <a:prstGeom prst="rect">
            <a:avLst/>
          </a:prstGeom>
          <a:solidFill>
            <a:schemeClr val="tx2">
              <a:lumMod val="50000"/>
            </a:schemeClr>
          </a:solidFill>
          <a:ln>
            <a:noFill/>
          </a:ln>
          <a:effectLst/>
          <a:extLst/>
        </p:spPr>
        <p:txBody>
          <a:bodyPr>
            <a:spAutoFit/>
          </a:bodyPr>
          <a:lstStyle/>
          <a:p>
            <a:pPr algn="ctr" eaLnBrk="0" hangingPunct="0">
              <a:spcBef>
                <a:spcPct val="20000"/>
              </a:spcBef>
              <a:defRPr/>
            </a:pPr>
            <a:r>
              <a:rPr lang="en-US" sz="2267" dirty="0">
                <a:solidFill>
                  <a:schemeClr val="bg1"/>
                </a:solidFill>
                <a:effectLst>
                  <a:outerShdw blurRad="38100" dist="38100" dir="2700000" algn="tl">
                    <a:srgbClr val="000000"/>
                  </a:outerShdw>
                </a:effectLst>
              </a:rPr>
              <a:t>This research was supported by …</a:t>
            </a:r>
          </a:p>
        </p:txBody>
      </p:sp>
      <p:sp>
        <p:nvSpPr>
          <p:cNvPr id="2058" name="Text Box 58"/>
          <p:cNvSpPr txBox="1">
            <a:spLocks noChangeArrowheads="1"/>
          </p:cNvSpPr>
          <p:nvPr/>
        </p:nvSpPr>
        <p:spPr bwMode="auto">
          <a:xfrm>
            <a:off x="7445831" y="8621486"/>
            <a:ext cx="5038531" cy="3830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000">
                <a:solidFill>
                  <a:schemeClr val="tx1"/>
                </a:solidFill>
                <a:latin typeface="Arial" charset="0"/>
              </a:defRPr>
            </a:lvl1pPr>
            <a:lvl2pPr marL="742950" indent="-285750" eaLnBrk="0" hangingPunct="0">
              <a:defRPr sz="3000">
                <a:solidFill>
                  <a:schemeClr val="tx1"/>
                </a:solidFill>
                <a:latin typeface="Arial" charset="0"/>
              </a:defRPr>
            </a:lvl2pPr>
            <a:lvl3pPr marL="1143000" indent="-228600" eaLnBrk="0" hangingPunct="0">
              <a:defRPr sz="3000">
                <a:solidFill>
                  <a:schemeClr val="tx1"/>
                </a:solidFill>
                <a:latin typeface="Arial" charset="0"/>
              </a:defRPr>
            </a:lvl3pPr>
            <a:lvl4pPr marL="1600200" indent="-228600" eaLnBrk="0" hangingPunct="0">
              <a:defRPr sz="3000">
                <a:solidFill>
                  <a:schemeClr val="tx1"/>
                </a:solidFill>
                <a:latin typeface="Arial" charset="0"/>
              </a:defRPr>
            </a:lvl4pPr>
            <a:lvl5pPr marL="2057400" indent="-228600" eaLnBrk="0" hangingPunct="0">
              <a:defRPr sz="3000">
                <a:solidFill>
                  <a:schemeClr val="tx1"/>
                </a:solidFill>
                <a:latin typeface="Arial" charset="0"/>
              </a:defRPr>
            </a:lvl5pPr>
            <a:lvl6pPr marL="2514600" indent="-228600" eaLnBrk="0" fontAlgn="base" hangingPunct="0">
              <a:spcBef>
                <a:spcPct val="0"/>
              </a:spcBef>
              <a:spcAft>
                <a:spcPct val="0"/>
              </a:spcAft>
              <a:defRPr sz="3000">
                <a:solidFill>
                  <a:schemeClr val="tx1"/>
                </a:solidFill>
                <a:latin typeface="Arial" charset="0"/>
              </a:defRPr>
            </a:lvl6pPr>
            <a:lvl7pPr marL="2971800" indent="-228600" eaLnBrk="0" fontAlgn="base" hangingPunct="0">
              <a:spcBef>
                <a:spcPct val="0"/>
              </a:spcBef>
              <a:spcAft>
                <a:spcPct val="0"/>
              </a:spcAft>
              <a:defRPr sz="3000">
                <a:solidFill>
                  <a:schemeClr val="tx1"/>
                </a:solidFill>
                <a:latin typeface="Arial" charset="0"/>
              </a:defRPr>
            </a:lvl7pPr>
            <a:lvl8pPr marL="3429000" indent="-228600" eaLnBrk="0" fontAlgn="base" hangingPunct="0">
              <a:spcBef>
                <a:spcPct val="0"/>
              </a:spcBef>
              <a:spcAft>
                <a:spcPct val="0"/>
              </a:spcAft>
              <a:defRPr sz="3000">
                <a:solidFill>
                  <a:schemeClr val="tx1"/>
                </a:solidFill>
                <a:latin typeface="Arial" charset="0"/>
              </a:defRPr>
            </a:lvl8pPr>
            <a:lvl9pPr marL="3886200" indent="-228600" eaLnBrk="0" fontAlgn="base" hangingPunct="0">
              <a:spcBef>
                <a:spcPct val="0"/>
              </a:spcBef>
              <a:spcAft>
                <a:spcPct val="0"/>
              </a:spcAft>
              <a:defRPr sz="3000">
                <a:solidFill>
                  <a:schemeClr val="tx1"/>
                </a:solidFill>
                <a:latin typeface="Arial" charset="0"/>
              </a:defRPr>
            </a:lvl9pPr>
          </a:lstStyle>
          <a:p>
            <a:pPr eaLnBrk="1" hangingPunct="1">
              <a:spcBef>
                <a:spcPct val="50000"/>
              </a:spcBef>
            </a:pPr>
            <a:endParaRPr lang="en-US" sz="1889" dirty="0"/>
          </a:p>
        </p:txBody>
      </p:sp>
      <p:sp>
        <p:nvSpPr>
          <p:cNvPr id="2060" name="Text Box 64"/>
          <p:cNvSpPr txBox="1">
            <a:spLocks noChangeArrowheads="1"/>
          </p:cNvSpPr>
          <p:nvPr/>
        </p:nvSpPr>
        <p:spPr bwMode="auto">
          <a:xfrm>
            <a:off x="13388174" y="18467786"/>
            <a:ext cx="5186487" cy="3830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000">
                <a:solidFill>
                  <a:schemeClr val="tx1"/>
                </a:solidFill>
                <a:latin typeface="Arial" charset="0"/>
              </a:defRPr>
            </a:lvl1pPr>
            <a:lvl2pPr marL="742950" indent="-285750" eaLnBrk="0" hangingPunct="0">
              <a:defRPr sz="3000">
                <a:solidFill>
                  <a:schemeClr val="tx1"/>
                </a:solidFill>
                <a:latin typeface="Arial" charset="0"/>
              </a:defRPr>
            </a:lvl2pPr>
            <a:lvl3pPr marL="1143000" indent="-228600" eaLnBrk="0" hangingPunct="0">
              <a:defRPr sz="3000">
                <a:solidFill>
                  <a:schemeClr val="tx1"/>
                </a:solidFill>
                <a:latin typeface="Arial" charset="0"/>
              </a:defRPr>
            </a:lvl3pPr>
            <a:lvl4pPr marL="1600200" indent="-228600" eaLnBrk="0" hangingPunct="0">
              <a:defRPr sz="3000">
                <a:solidFill>
                  <a:schemeClr val="tx1"/>
                </a:solidFill>
                <a:latin typeface="Arial" charset="0"/>
              </a:defRPr>
            </a:lvl4pPr>
            <a:lvl5pPr marL="2057400" indent="-228600" eaLnBrk="0" hangingPunct="0">
              <a:defRPr sz="3000">
                <a:solidFill>
                  <a:schemeClr val="tx1"/>
                </a:solidFill>
                <a:latin typeface="Arial" charset="0"/>
              </a:defRPr>
            </a:lvl5pPr>
            <a:lvl6pPr marL="2514600" indent="-228600" eaLnBrk="0" fontAlgn="base" hangingPunct="0">
              <a:spcBef>
                <a:spcPct val="0"/>
              </a:spcBef>
              <a:spcAft>
                <a:spcPct val="0"/>
              </a:spcAft>
              <a:defRPr sz="3000">
                <a:solidFill>
                  <a:schemeClr val="tx1"/>
                </a:solidFill>
                <a:latin typeface="Arial" charset="0"/>
              </a:defRPr>
            </a:lvl6pPr>
            <a:lvl7pPr marL="2971800" indent="-228600" eaLnBrk="0" fontAlgn="base" hangingPunct="0">
              <a:spcBef>
                <a:spcPct val="0"/>
              </a:spcBef>
              <a:spcAft>
                <a:spcPct val="0"/>
              </a:spcAft>
              <a:defRPr sz="3000">
                <a:solidFill>
                  <a:schemeClr val="tx1"/>
                </a:solidFill>
                <a:latin typeface="Arial" charset="0"/>
              </a:defRPr>
            </a:lvl7pPr>
            <a:lvl8pPr marL="3429000" indent="-228600" eaLnBrk="0" fontAlgn="base" hangingPunct="0">
              <a:spcBef>
                <a:spcPct val="0"/>
              </a:spcBef>
              <a:spcAft>
                <a:spcPct val="0"/>
              </a:spcAft>
              <a:defRPr sz="3000">
                <a:solidFill>
                  <a:schemeClr val="tx1"/>
                </a:solidFill>
                <a:latin typeface="Arial" charset="0"/>
              </a:defRPr>
            </a:lvl8pPr>
            <a:lvl9pPr marL="3886200" indent="-228600" eaLnBrk="0" fontAlgn="base" hangingPunct="0">
              <a:spcBef>
                <a:spcPct val="0"/>
              </a:spcBef>
              <a:spcAft>
                <a:spcPct val="0"/>
              </a:spcAft>
              <a:defRPr sz="3000">
                <a:solidFill>
                  <a:schemeClr val="tx1"/>
                </a:solidFill>
                <a:latin typeface="Arial" charset="0"/>
              </a:defRPr>
            </a:lvl9pPr>
          </a:lstStyle>
          <a:p>
            <a:pPr eaLnBrk="1" hangingPunct="1">
              <a:spcBef>
                <a:spcPct val="50000"/>
              </a:spcBef>
            </a:pPr>
            <a:endParaRPr lang="en-US" sz="1889" dirty="0"/>
          </a:p>
        </p:txBody>
      </p:sp>
      <p:sp>
        <p:nvSpPr>
          <p:cNvPr id="2063" name="Rectangle 78"/>
          <p:cNvSpPr>
            <a:spLocks noChangeArrowheads="1"/>
          </p:cNvSpPr>
          <p:nvPr/>
        </p:nvSpPr>
        <p:spPr bwMode="auto">
          <a:xfrm>
            <a:off x="1066801" y="2895600"/>
            <a:ext cx="9296400" cy="755780"/>
          </a:xfrm>
          <a:prstGeom prst="rect">
            <a:avLst/>
          </a:prstGeom>
          <a:solidFill>
            <a:schemeClr val="tx2">
              <a:lumMod val="50000"/>
            </a:schemeClr>
          </a:solidFill>
          <a:ln>
            <a:noFill/>
          </a:ln>
          <a:effectLst/>
        </p:spPr>
        <p:txBody>
          <a:bodyPr wrap="none" lIns="86375" tIns="43187" rIns="86375" bIns="43187" anchor="ctr"/>
          <a:lstStyle/>
          <a:p>
            <a:pPr algn="ctr" defTabSz="2961628"/>
            <a:r>
              <a:rPr lang="en-US" sz="3589" dirty="0">
                <a:solidFill>
                  <a:schemeClr val="bg1"/>
                </a:solidFill>
              </a:rPr>
              <a:t>Background</a:t>
            </a:r>
          </a:p>
        </p:txBody>
      </p:sp>
      <p:sp>
        <p:nvSpPr>
          <p:cNvPr id="2077" name="Text Box 174"/>
          <p:cNvSpPr txBox="1">
            <a:spLocks noChangeArrowheads="1"/>
          </p:cNvSpPr>
          <p:nvPr/>
        </p:nvSpPr>
        <p:spPr bwMode="auto">
          <a:xfrm>
            <a:off x="492632" y="3917603"/>
            <a:ext cx="10120275" cy="128342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eaLnBrk="0" hangingPunct="0">
              <a:defRPr sz="3000">
                <a:solidFill>
                  <a:schemeClr val="tx1"/>
                </a:solidFill>
                <a:latin typeface="Arial" charset="0"/>
              </a:defRPr>
            </a:lvl1pPr>
            <a:lvl2pPr marL="742950" indent="-285750" eaLnBrk="0" hangingPunct="0">
              <a:defRPr sz="3000">
                <a:solidFill>
                  <a:schemeClr val="tx1"/>
                </a:solidFill>
                <a:latin typeface="Arial" charset="0"/>
              </a:defRPr>
            </a:lvl2pPr>
            <a:lvl3pPr marL="1143000" indent="-228600" eaLnBrk="0" hangingPunct="0">
              <a:defRPr sz="3000">
                <a:solidFill>
                  <a:schemeClr val="tx1"/>
                </a:solidFill>
                <a:latin typeface="Arial" charset="0"/>
              </a:defRPr>
            </a:lvl3pPr>
            <a:lvl4pPr marL="1600200" indent="-228600" eaLnBrk="0" hangingPunct="0">
              <a:defRPr sz="3000">
                <a:solidFill>
                  <a:schemeClr val="tx1"/>
                </a:solidFill>
                <a:latin typeface="Arial" charset="0"/>
              </a:defRPr>
            </a:lvl4pPr>
            <a:lvl5pPr marL="2057400" indent="-228600" eaLnBrk="0" hangingPunct="0">
              <a:defRPr sz="3000">
                <a:solidFill>
                  <a:schemeClr val="tx1"/>
                </a:solidFill>
                <a:latin typeface="Arial" charset="0"/>
              </a:defRPr>
            </a:lvl5pPr>
            <a:lvl6pPr marL="2514600" indent="-228600" eaLnBrk="0" fontAlgn="base" hangingPunct="0">
              <a:spcBef>
                <a:spcPct val="0"/>
              </a:spcBef>
              <a:spcAft>
                <a:spcPct val="0"/>
              </a:spcAft>
              <a:defRPr sz="3000">
                <a:solidFill>
                  <a:schemeClr val="tx1"/>
                </a:solidFill>
                <a:latin typeface="Arial" charset="0"/>
              </a:defRPr>
            </a:lvl6pPr>
            <a:lvl7pPr marL="2971800" indent="-228600" eaLnBrk="0" fontAlgn="base" hangingPunct="0">
              <a:spcBef>
                <a:spcPct val="0"/>
              </a:spcBef>
              <a:spcAft>
                <a:spcPct val="0"/>
              </a:spcAft>
              <a:defRPr sz="3000">
                <a:solidFill>
                  <a:schemeClr val="tx1"/>
                </a:solidFill>
                <a:latin typeface="Arial" charset="0"/>
              </a:defRPr>
            </a:lvl7pPr>
            <a:lvl8pPr marL="3429000" indent="-228600" eaLnBrk="0" fontAlgn="base" hangingPunct="0">
              <a:spcBef>
                <a:spcPct val="0"/>
              </a:spcBef>
              <a:spcAft>
                <a:spcPct val="0"/>
              </a:spcAft>
              <a:defRPr sz="3000">
                <a:solidFill>
                  <a:schemeClr val="tx1"/>
                </a:solidFill>
                <a:latin typeface="Arial" charset="0"/>
              </a:defRPr>
            </a:lvl8pPr>
            <a:lvl9pPr marL="3886200" indent="-228600" eaLnBrk="0" fontAlgn="base" hangingPunct="0">
              <a:spcBef>
                <a:spcPct val="0"/>
              </a:spcBef>
              <a:spcAft>
                <a:spcPct val="0"/>
              </a:spcAft>
              <a:defRPr sz="3000">
                <a:solidFill>
                  <a:schemeClr val="tx1"/>
                </a:solidFill>
                <a:latin typeface="Arial" charset="0"/>
              </a:defRPr>
            </a:lvl9pPr>
          </a:lstStyle>
          <a:p>
            <a:pPr>
              <a:lnSpc>
                <a:spcPct val="150000"/>
              </a:lnSpc>
            </a:pPr>
            <a:r>
              <a:rPr lang="en-US" sz="2400" dirty="0"/>
              <a:t>	Alzheimer's disease is a condition which affects over five million Americans, making it the sixth leading cause of death in the United States.  This, combined with the fact that Alzheimer’s currently had no known cure, makes it a particularly expensive drain on the medical industry. In the 2013 fiscal year alone, caregivers provided a total of 17.7 billion unpaid care hours, which amounts to over $220 billion.</a:t>
            </a:r>
          </a:p>
          <a:p>
            <a:pPr>
              <a:lnSpc>
                <a:spcPct val="150000"/>
              </a:lnSpc>
            </a:pPr>
            <a:endParaRPr lang="en-US" sz="2400" dirty="0"/>
          </a:p>
          <a:p>
            <a:pPr>
              <a:lnSpc>
                <a:spcPct val="150000"/>
              </a:lnSpc>
            </a:pPr>
            <a:r>
              <a:rPr lang="en-US" sz="2400" dirty="0"/>
              <a:t>	 However, an emotional toll is very common among the caregivers of Alzheimer-afflicted patients. A survey shows that most workers rate the stress involved in taking care of these patients as “high” or “very high”. Not only that, workers have been shown to begin exhibiting symptoms of depression overtime, due to the nature of the disease.</a:t>
            </a:r>
          </a:p>
          <a:p>
            <a:pPr>
              <a:lnSpc>
                <a:spcPct val="150000"/>
              </a:lnSpc>
            </a:pPr>
            <a:endParaRPr lang="en-US" sz="2400" dirty="0"/>
          </a:p>
          <a:p>
            <a:pPr>
              <a:lnSpc>
                <a:spcPct val="150000"/>
              </a:lnSpc>
            </a:pPr>
            <a:r>
              <a:rPr lang="en-US" sz="2400" dirty="0"/>
              <a:t>	A certain ligand (DS-26) , which has been previously proven to be effective against Alzheimer’s in </a:t>
            </a:r>
            <a:r>
              <a:rPr lang="en-US" sz="2400" i="1" dirty="0"/>
              <a:t>in silico</a:t>
            </a:r>
            <a:r>
              <a:rPr lang="en-US" sz="2400" dirty="0"/>
              <a:t> studies was synthesized and tested via Surface Plasmon Resonance (SPR). In addition, variations of this ligand ( DS-207 through DS-307) were synthesized and tested via SPR as well. Characterization was done via various methods, such as NMR, MS, and UV-Vis spectroscopy.</a:t>
            </a:r>
          </a:p>
          <a:p>
            <a:pPr>
              <a:lnSpc>
                <a:spcPct val="150000"/>
              </a:lnSpc>
            </a:pPr>
            <a:endParaRPr lang="en-US" sz="2400" dirty="0"/>
          </a:p>
          <a:p>
            <a:pPr>
              <a:lnSpc>
                <a:spcPct val="150000"/>
              </a:lnSpc>
            </a:pPr>
            <a:r>
              <a:rPr lang="en-US" sz="2400" dirty="0"/>
              <a:t>	Currently, attempts are being made at identifying strange behavior concerning the synthesized DS-26 (purified by recrystallization) and a version of DS-26 synthesized by the NCI.</a:t>
            </a:r>
          </a:p>
        </p:txBody>
      </p:sp>
      <p:pic>
        <p:nvPicPr>
          <p:cNvPr id="36"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3306" y="-3422"/>
            <a:ext cx="20362507" cy="2358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19560298" y="1"/>
            <a:ext cx="18844502" cy="426833"/>
          </a:xfrm>
          <a:prstGeom prst="rect">
            <a:avLst/>
          </a:prstGeom>
          <a:solidFill>
            <a:schemeClr val="tx1"/>
          </a:solidFill>
        </p:spPr>
        <p:txBody>
          <a:bodyPr wrap="square" rtlCol="0">
            <a:spAutoFit/>
          </a:bodyPr>
          <a:lstStyle/>
          <a:p>
            <a:endParaRPr lang="en-US" dirty="0"/>
          </a:p>
        </p:txBody>
      </p:sp>
      <p:sp>
        <p:nvSpPr>
          <p:cNvPr id="41" name="TextBox 40"/>
          <p:cNvSpPr txBox="1"/>
          <p:nvPr/>
        </p:nvSpPr>
        <p:spPr>
          <a:xfrm>
            <a:off x="19560298" y="1752600"/>
            <a:ext cx="18834977" cy="602408"/>
          </a:xfrm>
          <a:prstGeom prst="rect">
            <a:avLst/>
          </a:prstGeom>
          <a:solidFill>
            <a:schemeClr val="tx1"/>
          </a:solidFill>
        </p:spPr>
        <p:txBody>
          <a:bodyPr wrap="square" rtlCol="0">
            <a:spAutoFit/>
          </a:bodyPr>
          <a:lstStyle/>
          <a:p>
            <a:endParaRPr lang="en-US" dirty="0"/>
          </a:p>
        </p:txBody>
      </p:sp>
      <p:sp>
        <p:nvSpPr>
          <p:cNvPr id="5" name="TextBox 4"/>
          <p:cNvSpPr txBox="1"/>
          <p:nvPr/>
        </p:nvSpPr>
        <p:spPr>
          <a:xfrm>
            <a:off x="20269200" y="519806"/>
            <a:ext cx="18135600" cy="584775"/>
          </a:xfrm>
          <a:prstGeom prst="rect">
            <a:avLst/>
          </a:prstGeom>
          <a:noFill/>
        </p:spPr>
        <p:txBody>
          <a:bodyPr wrap="square" rtlCol="0">
            <a:spAutoFit/>
          </a:bodyPr>
          <a:lstStyle/>
          <a:p>
            <a:pPr algn="ctr"/>
            <a:r>
              <a:rPr lang="en-US" sz="3200" b="1" dirty="0">
                <a:solidFill>
                  <a:schemeClr val="tx2">
                    <a:lumMod val="75000"/>
                  </a:schemeClr>
                </a:solidFill>
              </a:rPr>
              <a:t>Synthesis of novel amyloid-</a:t>
            </a:r>
            <a:r>
              <a:rPr lang="en-US" sz="3200" b="1" dirty="0">
                <a:solidFill>
                  <a:schemeClr val="tx2">
                    <a:lumMod val="75000"/>
                  </a:schemeClr>
                </a:solidFill>
                <a:sym typeface="Symbol" panose="05050102010706020507" pitchFamily="18" charset="2"/>
              </a:rPr>
              <a:t></a:t>
            </a:r>
            <a:r>
              <a:rPr lang="en-US" sz="3200" b="1" dirty="0">
                <a:solidFill>
                  <a:schemeClr val="tx2">
                    <a:lumMod val="75000"/>
                  </a:schemeClr>
                </a:solidFill>
              </a:rPr>
              <a:t> oligomer inhibitors for the treatment of Alzheimer's disease</a:t>
            </a:r>
          </a:p>
        </p:txBody>
      </p:sp>
      <p:sp>
        <p:nvSpPr>
          <p:cNvPr id="42" name="TextBox 41"/>
          <p:cNvSpPr txBox="1"/>
          <p:nvPr/>
        </p:nvSpPr>
        <p:spPr>
          <a:xfrm>
            <a:off x="20259675" y="1082127"/>
            <a:ext cx="18135600" cy="461665"/>
          </a:xfrm>
          <a:prstGeom prst="rect">
            <a:avLst/>
          </a:prstGeom>
          <a:noFill/>
        </p:spPr>
        <p:txBody>
          <a:bodyPr wrap="square" rtlCol="0">
            <a:spAutoFit/>
          </a:bodyPr>
          <a:lstStyle/>
          <a:p>
            <a:pPr algn="ctr"/>
            <a:r>
              <a:rPr lang="en-US" sz="2400" dirty="0">
                <a:solidFill>
                  <a:schemeClr val="tx2">
                    <a:lumMod val="75000"/>
                  </a:schemeClr>
                </a:solidFill>
              </a:rPr>
              <a:t>Gerardo Colon, Alexis Courtney, Aaron Beeler</a:t>
            </a:r>
          </a:p>
        </p:txBody>
      </p:sp>
      <p:cxnSp>
        <p:nvCxnSpPr>
          <p:cNvPr id="7" name="Straight Connector 6"/>
          <p:cNvCxnSpPr/>
          <p:nvPr/>
        </p:nvCxnSpPr>
        <p:spPr>
          <a:xfrm flipH="1">
            <a:off x="11385402" y="2355009"/>
            <a:ext cx="273198" cy="30563391"/>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45" name="Rectangle 78"/>
          <p:cNvSpPr>
            <a:spLocks noChangeArrowheads="1"/>
          </p:cNvSpPr>
          <p:nvPr/>
        </p:nvSpPr>
        <p:spPr bwMode="auto">
          <a:xfrm>
            <a:off x="14630246" y="2727168"/>
            <a:ext cx="9296400" cy="755780"/>
          </a:xfrm>
          <a:prstGeom prst="rect">
            <a:avLst/>
          </a:prstGeom>
          <a:solidFill>
            <a:schemeClr val="tx2">
              <a:lumMod val="50000"/>
            </a:schemeClr>
          </a:solidFill>
          <a:ln>
            <a:noFill/>
          </a:ln>
          <a:effectLst/>
        </p:spPr>
        <p:txBody>
          <a:bodyPr wrap="none" lIns="86375" tIns="43187" rIns="86375" bIns="43187" anchor="ctr"/>
          <a:lstStyle/>
          <a:p>
            <a:pPr algn="ctr" defTabSz="2961628"/>
            <a:r>
              <a:rPr lang="en-US" sz="3589" dirty="0" smtClean="0">
                <a:solidFill>
                  <a:schemeClr val="bg1"/>
                </a:solidFill>
              </a:rPr>
              <a:t>Methodology / Synthesis</a:t>
            </a:r>
            <a:endParaRPr lang="en-US" sz="3589" dirty="0">
              <a:solidFill>
                <a:schemeClr val="bg1"/>
              </a:solidFill>
            </a:endParaRPr>
          </a:p>
        </p:txBody>
      </p:sp>
      <p:sp>
        <p:nvSpPr>
          <p:cNvPr id="46" name="Rectangle 78"/>
          <p:cNvSpPr>
            <a:spLocks noChangeArrowheads="1"/>
          </p:cNvSpPr>
          <p:nvPr/>
        </p:nvSpPr>
        <p:spPr bwMode="auto">
          <a:xfrm>
            <a:off x="27888372" y="2895600"/>
            <a:ext cx="9296400" cy="755780"/>
          </a:xfrm>
          <a:prstGeom prst="rect">
            <a:avLst/>
          </a:prstGeom>
          <a:solidFill>
            <a:schemeClr val="tx2">
              <a:lumMod val="50000"/>
            </a:schemeClr>
          </a:solidFill>
          <a:ln>
            <a:noFill/>
          </a:ln>
          <a:effectLst/>
        </p:spPr>
        <p:txBody>
          <a:bodyPr wrap="none" lIns="86375" tIns="43187" rIns="86375" bIns="43187" anchor="ctr"/>
          <a:lstStyle/>
          <a:p>
            <a:pPr algn="ctr" defTabSz="2961628"/>
            <a:r>
              <a:rPr lang="en-US" sz="3589" dirty="0" smtClean="0">
                <a:solidFill>
                  <a:schemeClr val="bg1"/>
                </a:solidFill>
              </a:rPr>
              <a:t>Evidence for NCI VS Recrystallized Conflict</a:t>
            </a:r>
            <a:endParaRPr lang="en-US" sz="3589" dirty="0">
              <a:solidFill>
                <a:schemeClr val="bg1"/>
              </a:solidFill>
            </a:endParaRPr>
          </a:p>
        </p:txBody>
      </p:sp>
      <p:sp>
        <p:nvSpPr>
          <p:cNvPr id="49" name="Rectangle 78"/>
          <p:cNvSpPr>
            <a:spLocks noChangeArrowheads="1"/>
          </p:cNvSpPr>
          <p:nvPr/>
        </p:nvSpPr>
        <p:spPr bwMode="auto">
          <a:xfrm>
            <a:off x="945220" y="26607451"/>
            <a:ext cx="9296400" cy="755780"/>
          </a:xfrm>
          <a:prstGeom prst="rect">
            <a:avLst/>
          </a:prstGeom>
          <a:solidFill>
            <a:schemeClr val="tx2">
              <a:lumMod val="50000"/>
            </a:schemeClr>
          </a:solidFill>
          <a:ln>
            <a:noFill/>
          </a:ln>
          <a:effectLst/>
        </p:spPr>
        <p:txBody>
          <a:bodyPr wrap="none" lIns="86375" tIns="43187" rIns="86375" bIns="43187" anchor="ctr"/>
          <a:lstStyle/>
          <a:p>
            <a:pPr algn="ctr" defTabSz="2961628"/>
            <a:r>
              <a:rPr lang="en-US" sz="3589" dirty="0">
                <a:solidFill>
                  <a:schemeClr val="bg1"/>
                </a:solidFill>
              </a:rPr>
              <a:t>Objectives</a:t>
            </a:r>
          </a:p>
        </p:txBody>
      </p:sp>
      <p:sp>
        <p:nvSpPr>
          <p:cNvPr id="51" name="Text Box 174"/>
          <p:cNvSpPr txBox="1">
            <a:spLocks noChangeArrowheads="1"/>
          </p:cNvSpPr>
          <p:nvPr/>
        </p:nvSpPr>
        <p:spPr bwMode="auto">
          <a:xfrm>
            <a:off x="832086" y="27849948"/>
            <a:ext cx="9522667" cy="2325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eaLnBrk="0" hangingPunct="0">
              <a:defRPr sz="3000">
                <a:solidFill>
                  <a:schemeClr val="tx1"/>
                </a:solidFill>
                <a:latin typeface="Arial" charset="0"/>
              </a:defRPr>
            </a:lvl1pPr>
            <a:lvl2pPr marL="742950" indent="-285750" eaLnBrk="0" hangingPunct="0">
              <a:defRPr sz="3000">
                <a:solidFill>
                  <a:schemeClr val="tx1"/>
                </a:solidFill>
                <a:latin typeface="Arial" charset="0"/>
              </a:defRPr>
            </a:lvl2pPr>
            <a:lvl3pPr marL="1143000" indent="-228600" eaLnBrk="0" hangingPunct="0">
              <a:defRPr sz="3000">
                <a:solidFill>
                  <a:schemeClr val="tx1"/>
                </a:solidFill>
                <a:latin typeface="Arial" charset="0"/>
              </a:defRPr>
            </a:lvl3pPr>
            <a:lvl4pPr marL="1600200" indent="-228600" eaLnBrk="0" hangingPunct="0">
              <a:defRPr sz="3000">
                <a:solidFill>
                  <a:schemeClr val="tx1"/>
                </a:solidFill>
                <a:latin typeface="Arial" charset="0"/>
              </a:defRPr>
            </a:lvl4pPr>
            <a:lvl5pPr marL="2057400" indent="-228600" eaLnBrk="0" hangingPunct="0">
              <a:defRPr sz="3000">
                <a:solidFill>
                  <a:schemeClr val="tx1"/>
                </a:solidFill>
                <a:latin typeface="Arial" charset="0"/>
              </a:defRPr>
            </a:lvl5pPr>
            <a:lvl6pPr marL="2514600" indent="-228600" eaLnBrk="0" fontAlgn="base" hangingPunct="0">
              <a:spcBef>
                <a:spcPct val="0"/>
              </a:spcBef>
              <a:spcAft>
                <a:spcPct val="0"/>
              </a:spcAft>
              <a:defRPr sz="3000">
                <a:solidFill>
                  <a:schemeClr val="tx1"/>
                </a:solidFill>
                <a:latin typeface="Arial" charset="0"/>
              </a:defRPr>
            </a:lvl6pPr>
            <a:lvl7pPr marL="2971800" indent="-228600" eaLnBrk="0" fontAlgn="base" hangingPunct="0">
              <a:spcBef>
                <a:spcPct val="0"/>
              </a:spcBef>
              <a:spcAft>
                <a:spcPct val="0"/>
              </a:spcAft>
              <a:defRPr sz="3000">
                <a:solidFill>
                  <a:schemeClr val="tx1"/>
                </a:solidFill>
                <a:latin typeface="Arial" charset="0"/>
              </a:defRPr>
            </a:lvl7pPr>
            <a:lvl8pPr marL="3429000" indent="-228600" eaLnBrk="0" fontAlgn="base" hangingPunct="0">
              <a:spcBef>
                <a:spcPct val="0"/>
              </a:spcBef>
              <a:spcAft>
                <a:spcPct val="0"/>
              </a:spcAft>
              <a:defRPr sz="3000">
                <a:solidFill>
                  <a:schemeClr val="tx1"/>
                </a:solidFill>
                <a:latin typeface="Arial" charset="0"/>
              </a:defRPr>
            </a:lvl8pPr>
            <a:lvl9pPr marL="3886200" indent="-228600" eaLnBrk="0" fontAlgn="base" hangingPunct="0">
              <a:spcBef>
                <a:spcPct val="0"/>
              </a:spcBef>
              <a:spcAft>
                <a:spcPct val="0"/>
              </a:spcAft>
              <a:defRPr sz="3000">
                <a:solidFill>
                  <a:schemeClr val="tx1"/>
                </a:solidFill>
                <a:latin typeface="Arial" charset="0"/>
              </a:defRPr>
            </a:lvl9pPr>
          </a:lstStyle>
          <a:p>
            <a:pPr eaLnBrk="1" hangingPunct="1">
              <a:lnSpc>
                <a:spcPct val="150000"/>
              </a:lnSpc>
              <a:spcBef>
                <a:spcPct val="20000"/>
              </a:spcBef>
              <a:buFont typeface="Arial" panose="020B0604020202020204" pitchFamily="34" charset="0"/>
              <a:buChar char="•"/>
            </a:pPr>
            <a:r>
              <a:rPr lang="en-US" sz="2267" dirty="0"/>
              <a:t>Identifying the reason for strange behavior between NCI DS-26 and recrystallized DS-26.</a:t>
            </a:r>
          </a:p>
          <a:p>
            <a:pPr eaLnBrk="1" hangingPunct="1">
              <a:lnSpc>
                <a:spcPct val="150000"/>
              </a:lnSpc>
              <a:spcBef>
                <a:spcPct val="20000"/>
              </a:spcBef>
              <a:buFont typeface="Arial" panose="020B0604020202020204" pitchFamily="34" charset="0"/>
              <a:buChar char="•"/>
            </a:pPr>
            <a:r>
              <a:rPr lang="en-US" sz="2267" dirty="0"/>
              <a:t>Achieving a successful synthesis of DS-26 and it’s variations.</a:t>
            </a:r>
          </a:p>
          <a:p>
            <a:pPr eaLnBrk="1" hangingPunct="1">
              <a:lnSpc>
                <a:spcPct val="150000"/>
              </a:lnSpc>
              <a:spcBef>
                <a:spcPct val="20000"/>
              </a:spcBef>
              <a:buFont typeface="Arial" panose="020B0604020202020204" pitchFamily="34" charset="0"/>
              <a:buChar char="•"/>
            </a:pPr>
            <a:r>
              <a:rPr lang="en-US" sz="2267" dirty="0"/>
              <a:t>Analyze the activity of DS-26 and it’s analogues via SPR.</a:t>
            </a:r>
          </a:p>
        </p:txBody>
      </p:sp>
      <p:sp>
        <p:nvSpPr>
          <p:cNvPr id="52" name="Rectangle 78"/>
          <p:cNvSpPr>
            <a:spLocks noChangeArrowheads="1"/>
          </p:cNvSpPr>
          <p:nvPr/>
        </p:nvSpPr>
        <p:spPr bwMode="auto">
          <a:xfrm>
            <a:off x="14584434" y="13098650"/>
            <a:ext cx="9296400" cy="755780"/>
          </a:xfrm>
          <a:prstGeom prst="rect">
            <a:avLst/>
          </a:prstGeom>
          <a:solidFill>
            <a:schemeClr val="tx2">
              <a:lumMod val="50000"/>
            </a:schemeClr>
          </a:solidFill>
          <a:ln>
            <a:noFill/>
          </a:ln>
          <a:effectLst/>
        </p:spPr>
        <p:txBody>
          <a:bodyPr wrap="none" lIns="86375" tIns="43187" rIns="86375" bIns="43187" anchor="ctr"/>
          <a:lstStyle/>
          <a:p>
            <a:pPr algn="ctr" defTabSz="2961628"/>
            <a:r>
              <a:rPr lang="en-US" sz="3589" dirty="0" smtClean="0">
                <a:solidFill>
                  <a:schemeClr val="bg1"/>
                </a:solidFill>
              </a:rPr>
              <a:t>DS-26 and its Analogues</a:t>
            </a:r>
            <a:endParaRPr lang="en-US" sz="3589" dirty="0">
              <a:solidFill>
                <a:schemeClr val="bg1"/>
              </a:solidFill>
            </a:endParaRPr>
          </a:p>
        </p:txBody>
      </p:sp>
      <p:cxnSp>
        <p:nvCxnSpPr>
          <p:cNvPr id="55" name="Straight Connector 54"/>
          <p:cNvCxnSpPr/>
          <p:nvPr/>
        </p:nvCxnSpPr>
        <p:spPr>
          <a:xfrm flipH="1">
            <a:off x="26547262" y="2362200"/>
            <a:ext cx="273198" cy="30563391"/>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56" name="Object 55"/>
          <p:cNvGraphicFramePr>
            <a:graphicFrameLocks noChangeAspect="1"/>
          </p:cNvGraphicFramePr>
          <p:nvPr>
            <p:extLst>
              <p:ext uri="{D42A27DB-BD31-4B8C-83A1-F6EECF244321}">
                <p14:modId xmlns:p14="http://schemas.microsoft.com/office/powerpoint/2010/main" val="135276740"/>
              </p:ext>
            </p:extLst>
          </p:nvPr>
        </p:nvGraphicFramePr>
        <p:xfrm>
          <a:off x="13337577" y="14470250"/>
          <a:ext cx="1792485" cy="3857910"/>
        </p:xfrm>
        <a:graphic>
          <a:graphicData uri="http://schemas.openxmlformats.org/presentationml/2006/ole">
            <mc:AlternateContent xmlns:mc="http://schemas.openxmlformats.org/markup-compatibility/2006">
              <mc:Choice xmlns:v="urn:schemas-microsoft-com:vml" Requires="v">
                <p:oleObj spid="_x0000_s1276" name="CS ChemDraw Drawing" r:id="rId5" imgW="2168104" imgH="4667351" progId="ChemDraw.Document.6.0">
                  <p:embed/>
                </p:oleObj>
              </mc:Choice>
              <mc:Fallback>
                <p:oleObj name="CS ChemDraw Drawing" r:id="rId5" imgW="2168104" imgH="4667351" progId="ChemDraw.Document.6.0">
                  <p:embed/>
                  <p:pic>
                    <p:nvPicPr>
                      <p:cNvPr id="0" name=""/>
                      <p:cNvPicPr/>
                      <p:nvPr/>
                    </p:nvPicPr>
                    <p:blipFill>
                      <a:blip r:embed="rId6"/>
                      <a:stretch>
                        <a:fillRect/>
                      </a:stretch>
                    </p:blipFill>
                    <p:spPr>
                      <a:xfrm>
                        <a:off x="13337577" y="14470250"/>
                        <a:ext cx="1792485" cy="3857910"/>
                      </a:xfrm>
                      <a:prstGeom prst="rect">
                        <a:avLst/>
                      </a:prstGeom>
                    </p:spPr>
                  </p:pic>
                </p:oleObj>
              </mc:Fallback>
            </mc:AlternateContent>
          </a:graphicData>
        </a:graphic>
      </p:graphicFrame>
      <p:sp>
        <p:nvSpPr>
          <p:cNvPr id="57" name="TextBox 56"/>
          <p:cNvSpPr txBox="1"/>
          <p:nvPr/>
        </p:nvSpPr>
        <p:spPr>
          <a:xfrm>
            <a:off x="13324830" y="18813650"/>
            <a:ext cx="1709670" cy="369332"/>
          </a:xfrm>
          <a:prstGeom prst="rect">
            <a:avLst/>
          </a:prstGeom>
          <a:noFill/>
        </p:spPr>
        <p:txBody>
          <a:bodyPr wrap="square" rtlCol="0">
            <a:spAutoFit/>
          </a:bodyPr>
          <a:lstStyle/>
          <a:p>
            <a:r>
              <a:rPr lang="en-US" dirty="0" smtClean="0"/>
              <a:t>DS 207</a:t>
            </a:r>
          </a:p>
        </p:txBody>
      </p:sp>
      <p:graphicFrame>
        <p:nvGraphicFramePr>
          <p:cNvPr id="58" name="Object 57"/>
          <p:cNvGraphicFramePr>
            <a:graphicFrameLocks noChangeAspect="1"/>
          </p:cNvGraphicFramePr>
          <p:nvPr>
            <p:extLst>
              <p:ext uri="{D42A27DB-BD31-4B8C-83A1-F6EECF244321}">
                <p14:modId xmlns:p14="http://schemas.microsoft.com/office/powerpoint/2010/main" val="3132028211"/>
              </p:ext>
            </p:extLst>
          </p:nvPr>
        </p:nvGraphicFramePr>
        <p:xfrm>
          <a:off x="17779151" y="14855100"/>
          <a:ext cx="3033968" cy="3724728"/>
        </p:xfrm>
        <a:graphic>
          <a:graphicData uri="http://schemas.openxmlformats.org/presentationml/2006/ole">
            <mc:AlternateContent xmlns:mc="http://schemas.openxmlformats.org/markup-compatibility/2006">
              <mc:Choice xmlns:v="urn:schemas-microsoft-com:vml" Requires="v">
                <p:oleObj spid="_x0000_s1277" name="CS ChemDraw Drawing" r:id="rId7" imgW="2858663" imgH="3564151" progId="ChemDraw.Document.6.0">
                  <p:embed/>
                </p:oleObj>
              </mc:Choice>
              <mc:Fallback>
                <p:oleObj name="CS ChemDraw Drawing" r:id="rId7" imgW="2858663" imgH="3564151" progId="ChemDraw.Document.6.0">
                  <p:embed/>
                  <p:pic>
                    <p:nvPicPr>
                      <p:cNvPr id="0" name=""/>
                      <p:cNvPicPr/>
                      <p:nvPr/>
                    </p:nvPicPr>
                    <p:blipFill>
                      <a:blip r:embed="rId8"/>
                      <a:stretch>
                        <a:fillRect/>
                      </a:stretch>
                    </p:blipFill>
                    <p:spPr>
                      <a:xfrm>
                        <a:off x="17779151" y="14855100"/>
                        <a:ext cx="3033968" cy="3724728"/>
                      </a:xfrm>
                      <a:prstGeom prst="rect">
                        <a:avLst/>
                      </a:prstGeom>
                    </p:spPr>
                  </p:pic>
                </p:oleObj>
              </mc:Fallback>
            </mc:AlternateContent>
          </a:graphicData>
        </a:graphic>
      </p:graphicFrame>
      <p:sp>
        <p:nvSpPr>
          <p:cNvPr id="59" name="TextBox 58"/>
          <p:cNvSpPr txBox="1"/>
          <p:nvPr/>
        </p:nvSpPr>
        <p:spPr>
          <a:xfrm>
            <a:off x="18083546" y="18829168"/>
            <a:ext cx="1709670" cy="369332"/>
          </a:xfrm>
          <a:prstGeom prst="rect">
            <a:avLst/>
          </a:prstGeom>
          <a:noFill/>
        </p:spPr>
        <p:txBody>
          <a:bodyPr wrap="square" rtlCol="0">
            <a:spAutoFit/>
          </a:bodyPr>
          <a:lstStyle/>
          <a:p>
            <a:r>
              <a:rPr lang="en-US" dirty="0" smtClean="0"/>
              <a:t>DS 300</a:t>
            </a:r>
          </a:p>
        </p:txBody>
      </p:sp>
      <p:graphicFrame>
        <p:nvGraphicFramePr>
          <p:cNvPr id="60" name="Object 59"/>
          <p:cNvGraphicFramePr>
            <a:graphicFrameLocks noChangeAspect="1"/>
          </p:cNvGraphicFramePr>
          <p:nvPr>
            <p:extLst>
              <p:ext uri="{D42A27DB-BD31-4B8C-83A1-F6EECF244321}">
                <p14:modId xmlns:p14="http://schemas.microsoft.com/office/powerpoint/2010/main" val="3563201017"/>
              </p:ext>
            </p:extLst>
          </p:nvPr>
        </p:nvGraphicFramePr>
        <p:xfrm>
          <a:off x="22214585" y="14863910"/>
          <a:ext cx="2637134" cy="3721140"/>
        </p:xfrm>
        <a:graphic>
          <a:graphicData uri="http://schemas.openxmlformats.org/presentationml/2006/ole">
            <mc:AlternateContent xmlns:mc="http://schemas.openxmlformats.org/markup-compatibility/2006">
              <mc:Choice xmlns:v="urn:schemas-microsoft-com:vml" Requires="v">
                <p:oleObj spid="_x0000_s1278" name="CS ChemDraw Drawing" r:id="rId9" imgW="2499067" imgH="3526096" progId="ChemDraw.Document.6.0">
                  <p:embed/>
                </p:oleObj>
              </mc:Choice>
              <mc:Fallback>
                <p:oleObj name="CS ChemDraw Drawing" r:id="rId9" imgW="2499067" imgH="3526096" progId="ChemDraw.Document.6.0">
                  <p:embed/>
                  <p:pic>
                    <p:nvPicPr>
                      <p:cNvPr id="0" name=""/>
                      <p:cNvPicPr/>
                      <p:nvPr/>
                    </p:nvPicPr>
                    <p:blipFill>
                      <a:blip r:embed="rId10"/>
                      <a:stretch>
                        <a:fillRect/>
                      </a:stretch>
                    </p:blipFill>
                    <p:spPr>
                      <a:xfrm>
                        <a:off x="22214585" y="14863910"/>
                        <a:ext cx="2637134" cy="3721140"/>
                      </a:xfrm>
                      <a:prstGeom prst="rect">
                        <a:avLst/>
                      </a:prstGeom>
                    </p:spPr>
                  </p:pic>
                </p:oleObj>
              </mc:Fallback>
            </mc:AlternateContent>
          </a:graphicData>
        </a:graphic>
      </p:graphicFrame>
      <p:sp>
        <p:nvSpPr>
          <p:cNvPr id="61" name="TextBox 60"/>
          <p:cNvSpPr txBox="1"/>
          <p:nvPr/>
        </p:nvSpPr>
        <p:spPr>
          <a:xfrm>
            <a:off x="22214585" y="18813650"/>
            <a:ext cx="1709670" cy="369332"/>
          </a:xfrm>
          <a:prstGeom prst="rect">
            <a:avLst/>
          </a:prstGeom>
          <a:noFill/>
        </p:spPr>
        <p:txBody>
          <a:bodyPr wrap="square" rtlCol="0">
            <a:spAutoFit/>
          </a:bodyPr>
          <a:lstStyle/>
          <a:p>
            <a:r>
              <a:rPr lang="en-US" dirty="0" smtClean="0"/>
              <a:t>DS 301</a:t>
            </a:r>
          </a:p>
        </p:txBody>
      </p:sp>
      <p:graphicFrame>
        <p:nvGraphicFramePr>
          <p:cNvPr id="62" name="Object 61"/>
          <p:cNvGraphicFramePr>
            <a:graphicFrameLocks noChangeAspect="1"/>
          </p:cNvGraphicFramePr>
          <p:nvPr>
            <p:extLst>
              <p:ext uri="{D42A27DB-BD31-4B8C-83A1-F6EECF244321}">
                <p14:modId xmlns:p14="http://schemas.microsoft.com/office/powerpoint/2010/main" val="2399126829"/>
              </p:ext>
            </p:extLst>
          </p:nvPr>
        </p:nvGraphicFramePr>
        <p:xfrm>
          <a:off x="12807227" y="19728050"/>
          <a:ext cx="2671892" cy="3724728"/>
        </p:xfrm>
        <a:graphic>
          <a:graphicData uri="http://schemas.openxmlformats.org/presentationml/2006/ole">
            <mc:AlternateContent xmlns:mc="http://schemas.openxmlformats.org/markup-compatibility/2006">
              <mc:Choice xmlns:v="urn:schemas-microsoft-com:vml" Requires="v">
                <p:oleObj spid="_x0000_s1279" name="CS ChemDraw Drawing" r:id="rId11" imgW="2823714" imgH="3937523" progId="ChemDraw.Document.6.0">
                  <p:embed/>
                </p:oleObj>
              </mc:Choice>
              <mc:Fallback>
                <p:oleObj name="CS ChemDraw Drawing" r:id="rId11" imgW="2823714" imgH="3937523" progId="ChemDraw.Document.6.0">
                  <p:embed/>
                  <p:pic>
                    <p:nvPicPr>
                      <p:cNvPr id="0" name=""/>
                      <p:cNvPicPr/>
                      <p:nvPr/>
                    </p:nvPicPr>
                    <p:blipFill>
                      <a:blip r:embed="rId12"/>
                      <a:stretch>
                        <a:fillRect/>
                      </a:stretch>
                    </p:blipFill>
                    <p:spPr>
                      <a:xfrm>
                        <a:off x="12807227" y="19728050"/>
                        <a:ext cx="2671892" cy="3724728"/>
                      </a:xfrm>
                      <a:prstGeom prst="rect">
                        <a:avLst/>
                      </a:prstGeom>
                    </p:spPr>
                  </p:pic>
                </p:oleObj>
              </mc:Fallback>
            </mc:AlternateContent>
          </a:graphicData>
        </a:graphic>
      </p:graphicFrame>
      <p:sp>
        <p:nvSpPr>
          <p:cNvPr id="63" name="TextBox 62"/>
          <p:cNvSpPr txBox="1"/>
          <p:nvPr/>
        </p:nvSpPr>
        <p:spPr>
          <a:xfrm>
            <a:off x="13193119" y="23538050"/>
            <a:ext cx="1709670" cy="369332"/>
          </a:xfrm>
          <a:prstGeom prst="rect">
            <a:avLst/>
          </a:prstGeom>
          <a:noFill/>
        </p:spPr>
        <p:txBody>
          <a:bodyPr wrap="square" rtlCol="0">
            <a:spAutoFit/>
          </a:bodyPr>
          <a:lstStyle/>
          <a:p>
            <a:r>
              <a:rPr lang="en-US" dirty="0" smtClean="0"/>
              <a:t>DS 303</a:t>
            </a:r>
          </a:p>
        </p:txBody>
      </p:sp>
      <p:graphicFrame>
        <p:nvGraphicFramePr>
          <p:cNvPr id="64" name="Object 63"/>
          <p:cNvGraphicFramePr>
            <a:graphicFrameLocks noChangeAspect="1"/>
          </p:cNvGraphicFramePr>
          <p:nvPr>
            <p:extLst>
              <p:ext uri="{D42A27DB-BD31-4B8C-83A1-F6EECF244321}">
                <p14:modId xmlns:p14="http://schemas.microsoft.com/office/powerpoint/2010/main" val="712662419"/>
              </p:ext>
            </p:extLst>
          </p:nvPr>
        </p:nvGraphicFramePr>
        <p:xfrm>
          <a:off x="17779151" y="19751833"/>
          <a:ext cx="2238621" cy="3696661"/>
        </p:xfrm>
        <a:graphic>
          <a:graphicData uri="http://schemas.openxmlformats.org/presentationml/2006/ole">
            <mc:AlternateContent xmlns:mc="http://schemas.openxmlformats.org/markup-compatibility/2006">
              <mc:Choice xmlns:v="urn:schemas-microsoft-com:vml" Requires="v">
                <p:oleObj spid="_x0000_s1280" name="CS ChemDraw Drawing" r:id="rId13" imgW="2480540" imgH="4097358" progId="ChemDraw.Document.6.0">
                  <p:embed/>
                </p:oleObj>
              </mc:Choice>
              <mc:Fallback>
                <p:oleObj name="CS ChemDraw Drawing" r:id="rId13" imgW="2480540" imgH="4097358" progId="ChemDraw.Document.6.0">
                  <p:embed/>
                  <p:pic>
                    <p:nvPicPr>
                      <p:cNvPr id="0" name=""/>
                      <p:cNvPicPr/>
                      <p:nvPr/>
                    </p:nvPicPr>
                    <p:blipFill>
                      <a:blip r:embed="rId14"/>
                      <a:stretch>
                        <a:fillRect/>
                      </a:stretch>
                    </p:blipFill>
                    <p:spPr>
                      <a:xfrm>
                        <a:off x="17779151" y="19751833"/>
                        <a:ext cx="2238621" cy="3696661"/>
                      </a:xfrm>
                      <a:prstGeom prst="rect">
                        <a:avLst/>
                      </a:prstGeom>
                    </p:spPr>
                  </p:pic>
                </p:oleObj>
              </mc:Fallback>
            </mc:AlternateContent>
          </a:graphicData>
        </a:graphic>
      </p:graphicFrame>
      <p:sp>
        <p:nvSpPr>
          <p:cNvPr id="65" name="TextBox 64"/>
          <p:cNvSpPr txBox="1"/>
          <p:nvPr/>
        </p:nvSpPr>
        <p:spPr>
          <a:xfrm>
            <a:off x="17872491" y="23597502"/>
            <a:ext cx="1709670" cy="553998"/>
          </a:xfrm>
          <a:prstGeom prst="rect">
            <a:avLst/>
          </a:prstGeom>
          <a:noFill/>
        </p:spPr>
        <p:txBody>
          <a:bodyPr wrap="square" rtlCol="0">
            <a:spAutoFit/>
          </a:bodyPr>
          <a:lstStyle/>
          <a:p>
            <a:r>
              <a:rPr lang="en-US" dirty="0" smtClean="0"/>
              <a:t>DS 307</a:t>
            </a:r>
          </a:p>
        </p:txBody>
      </p:sp>
      <p:graphicFrame>
        <p:nvGraphicFramePr>
          <p:cNvPr id="66" name="Object 65"/>
          <p:cNvGraphicFramePr>
            <a:graphicFrameLocks noChangeAspect="1"/>
          </p:cNvGraphicFramePr>
          <p:nvPr>
            <p:extLst>
              <p:ext uri="{D42A27DB-BD31-4B8C-83A1-F6EECF244321}">
                <p14:modId xmlns:p14="http://schemas.microsoft.com/office/powerpoint/2010/main" val="844199688"/>
              </p:ext>
            </p:extLst>
          </p:nvPr>
        </p:nvGraphicFramePr>
        <p:xfrm>
          <a:off x="22293608" y="20206384"/>
          <a:ext cx="1596357" cy="2276928"/>
        </p:xfrm>
        <a:graphic>
          <a:graphicData uri="http://schemas.openxmlformats.org/presentationml/2006/ole">
            <mc:AlternateContent xmlns:mc="http://schemas.openxmlformats.org/markup-compatibility/2006">
              <mc:Choice xmlns:v="urn:schemas-microsoft-com:vml" Requires="v">
                <p:oleObj spid="_x0000_s1281" name="CS ChemDraw Drawing" r:id="rId15" imgW="807618" imgH="1151827" progId="ChemDraw.Document.6.0">
                  <p:embed/>
                </p:oleObj>
              </mc:Choice>
              <mc:Fallback>
                <p:oleObj name="CS ChemDraw Drawing" r:id="rId15" imgW="807618" imgH="1151827" progId="ChemDraw.Document.6.0">
                  <p:embed/>
                  <p:pic>
                    <p:nvPicPr>
                      <p:cNvPr id="0" name=""/>
                      <p:cNvPicPr/>
                      <p:nvPr/>
                    </p:nvPicPr>
                    <p:blipFill>
                      <a:blip r:embed="rId16"/>
                      <a:stretch>
                        <a:fillRect/>
                      </a:stretch>
                    </p:blipFill>
                    <p:spPr>
                      <a:xfrm>
                        <a:off x="22293608" y="20206384"/>
                        <a:ext cx="1596357" cy="2276928"/>
                      </a:xfrm>
                      <a:prstGeom prst="rect">
                        <a:avLst/>
                      </a:prstGeom>
                    </p:spPr>
                  </p:pic>
                </p:oleObj>
              </mc:Fallback>
            </mc:AlternateContent>
          </a:graphicData>
        </a:graphic>
      </p:graphicFrame>
      <p:sp>
        <p:nvSpPr>
          <p:cNvPr id="67" name="TextBox 66"/>
          <p:cNvSpPr txBox="1"/>
          <p:nvPr/>
        </p:nvSpPr>
        <p:spPr>
          <a:xfrm>
            <a:off x="22293608" y="23538050"/>
            <a:ext cx="1709670" cy="553998"/>
          </a:xfrm>
          <a:prstGeom prst="rect">
            <a:avLst/>
          </a:prstGeom>
          <a:noFill/>
        </p:spPr>
        <p:txBody>
          <a:bodyPr wrap="square" rtlCol="0">
            <a:spAutoFit/>
          </a:bodyPr>
          <a:lstStyle/>
          <a:p>
            <a:r>
              <a:rPr lang="en-US" dirty="0" smtClean="0"/>
              <a:t>DS 26</a:t>
            </a:r>
          </a:p>
        </p:txBody>
      </p:sp>
      <p:graphicFrame>
        <p:nvGraphicFramePr>
          <p:cNvPr id="68" name="Object 67"/>
          <p:cNvGraphicFramePr>
            <a:graphicFrameLocks noChangeAspect="1"/>
          </p:cNvGraphicFramePr>
          <p:nvPr>
            <p:extLst>
              <p:ext uri="{D42A27DB-BD31-4B8C-83A1-F6EECF244321}">
                <p14:modId xmlns:p14="http://schemas.microsoft.com/office/powerpoint/2010/main" val="48647051"/>
              </p:ext>
            </p:extLst>
          </p:nvPr>
        </p:nvGraphicFramePr>
        <p:xfrm>
          <a:off x="12663291" y="4546870"/>
          <a:ext cx="12878971" cy="3508078"/>
        </p:xfrm>
        <a:graphic>
          <a:graphicData uri="http://schemas.openxmlformats.org/presentationml/2006/ole">
            <mc:AlternateContent xmlns:mc="http://schemas.openxmlformats.org/markup-compatibility/2006">
              <mc:Choice xmlns:v="urn:schemas-microsoft-com:vml" Requires="v">
                <p:oleObj spid="_x0000_s1282" name="CS ChemDraw Drawing" r:id="rId17" imgW="4246940" imgH="1157747" progId="ChemDraw.Document.6.0">
                  <p:embed/>
                </p:oleObj>
              </mc:Choice>
              <mc:Fallback>
                <p:oleObj name="CS ChemDraw Drawing" r:id="rId17" imgW="4246940" imgH="1157747" progId="ChemDraw.Document.6.0">
                  <p:embed/>
                  <p:pic>
                    <p:nvPicPr>
                      <p:cNvPr id="0" name=""/>
                      <p:cNvPicPr/>
                      <p:nvPr/>
                    </p:nvPicPr>
                    <p:blipFill>
                      <a:blip r:embed="rId18"/>
                      <a:stretch>
                        <a:fillRect/>
                      </a:stretch>
                    </p:blipFill>
                    <p:spPr>
                      <a:xfrm>
                        <a:off x="12663291" y="4546870"/>
                        <a:ext cx="12878971" cy="3508078"/>
                      </a:xfrm>
                      <a:prstGeom prst="rect">
                        <a:avLst/>
                      </a:prstGeom>
                    </p:spPr>
                  </p:pic>
                </p:oleObj>
              </mc:Fallback>
            </mc:AlternateContent>
          </a:graphicData>
        </a:graphic>
      </p:graphicFrame>
      <p:sp>
        <p:nvSpPr>
          <p:cNvPr id="69" name="TextBox 68"/>
          <p:cNvSpPr txBox="1"/>
          <p:nvPr/>
        </p:nvSpPr>
        <p:spPr>
          <a:xfrm>
            <a:off x="17527932" y="4395208"/>
            <a:ext cx="3149688" cy="553998"/>
          </a:xfrm>
          <a:prstGeom prst="rect">
            <a:avLst/>
          </a:prstGeom>
          <a:noFill/>
        </p:spPr>
        <p:txBody>
          <a:bodyPr wrap="square" rtlCol="0">
            <a:spAutoFit/>
          </a:bodyPr>
          <a:lstStyle/>
          <a:p>
            <a:r>
              <a:rPr lang="en-US" u="sng" dirty="0" smtClean="0"/>
              <a:t>DS26 Synthesis</a:t>
            </a:r>
            <a:endParaRPr lang="en-US" u="sng" dirty="0"/>
          </a:p>
        </p:txBody>
      </p:sp>
      <p:graphicFrame>
        <p:nvGraphicFramePr>
          <p:cNvPr id="70" name="Object 69"/>
          <p:cNvGraphicFramePr>
            <a:graphicFrameLocks noChangeAspect="1"/>
          </p:cNvGraphicFramePr>
          <p:nvPr>
            <p:extLst>
              <p:ext uri="{D42A27DB-BD31-4B8C-83A1-F6EECF244321}">
                <p14:modId xmlns:p14="http://schemas.microsoft.com/office/powerpoint/2010/main" val="657630231"/>
              </p:ext>
            </p:extLst>
          </p:nvPr>
        </p:nvGraphicFramePr>
        <p:xfrm>
          <a:off x="12904482" y="8559643"/>
          <a:ext cx="12638088" cy="3981450"/>
        </p:xfrm>
        <a:graphic>
          <a:graphicData uri="http://schemas.openxmlformats.org/presentationml/2006/ole">
            <mc:AlternateContent xmlns:mc="http://schemas.openxmlformats.org/markup-compatibility/2006">
              <mc:Choice xmlns:v="urn:schemas-microsoft-com:vml" Requires="v">
                <p:oleObj spid="_x0000_s1283" name="CS ChemDraw Drawing" r:id="rId19" imgW="4224202" imgH="1328576" progId="ChemDraw.Document.6.0">
                  <p:embed/>
                </p:oleObj>
              </mc:Choice>
              <mc:Fallback>
                <p:oleObj name="CS ChemDraw Drawing" r:id="rId19" imgW="4224202" imgH="1328576" progId="ChemDraw.Document.6.0">
                  <p:embed/>
                  <p:pic>
                    <p:nvPicPr>
                      <p:cNvPr id="0" name=""/>
                      <p:cNvPicPr/>
                      <p:nvPr/>
                    </p:nvPicPr>
                    <p:blipFill>
                      <a:blip r:embed="rId20"/>
                      <a:stretch>
                        <a:fillRect/>
                      </a:stretch>
                    </p:blipFill>
                    <p:spPr>
                      <a:xfrm>
                        <a:off x="12904482" y="8559643"/>
                        <a:ext cx="12638088" cy="3981450"/>
                      </a:xfrm>
                      <a:prstGeom prst="rect">
                        <a:avLst/>
                      </a:prstGeom>
                    </p:spPr>
                  </p:pic>
                </p:oleObj>
              </mc:Fallback>
            </mc:AlternateContent>
          </a:graphicData>
        </a:graphic>
      </p:graphicFrame>
      <p:sp>
        <p:nvSpPr>
          <p:cNvPr id="71" name="TextBox 70"/>
          <p:cNvSpPr txBox="1"/>
          <p:nvPr/>
        </p:nvSpPr>
        <p:spPr>
          <a:xfrm>
            <a:off x="16879947" y="8719607"/>
            <a:ext cx="4608299" cy="553998"/>
          </a:xfrm>
          <a:prstGeom prst="rect">
            <a:avLst/>
          </a:prstGeom>
          <a:noFill/>
        </p:spPr>
        <p:txBody>
          <a:bodyPr wrap="square" rtlCol="0">
            <a:spAutoFit/>
          </a:bodyPr>
          <a:lstStyle/>
          <a:p>
            <a:r>
              <a:rPr lang="en-US" u="sng" dirty="0" smtClean="0"/>
              <a:t>DS26 Analog Synthesis</a:t>
            </a:r>
            <a:endParaRPr lang="en-US" u="sng" dirty="0"/>
          </a:p>
        </p:txBody>
      </p:sp>
      <p:sp>
        <p:nvSpPr>
          <p:cNvPr id="72" name="Rectangle 78"/>
          <p:cNvSpPr>
            <a:spLocks noChangeArrowheads="1"/>
          </p:cNvSpPr>
          <p:nvPr/>
        </p:nvSpPr>
        <p:spPr bwMode="auto">
          <a:xfrm>
            <a:off x="14467039" y="25788936"/>
            <a:ext cx="9296400" cy="755780"/>
          </a:xfrm>
          <a:prstGeom prst="rect">
            <a:avLst/>
          </a:prstGeom>
          <a:solidFill>
            <a:schemeClr val="tx2">
              <a:lumMod val="50000"/>
            </a:schemeClr>
          </a:solidFill>
          <a:ln>
            <a:noFill/>
          </a:ln>
          <a:effectLst/>
        </p:spPr>
        <p:txBody>
          <a:bodyPr wrap="none" lIns="86375" tIns="43187" rIns="86375" bIns="43187" anchor="ctr"/>
          <a:lstStyle/>
          <a:p>
            <a:pPr algn="ctr" defTabSz="2961628"/>
            <a:r>
              <a:rPr lang="en-US" sz="3589" dirty="0" smtClean="0">
                <a:solidFill>
                  <a:schemeClr val="bg1"/>
                </a:solidFill>
              </a:rPr>
              <a:t>SPR Results</a:t>
            </a:r>
            <a:endParaRPr lang="en-US" sz="3589" dirty="0">
              <a:solidFill>
                <a:schemeClr val="bg1"/>
              </a:solidFill>
            </a:endParaRPr>
          </a:p>
        </p:txBody>
      </p:sp>
      <p:pic>
        <p:nvPicPr>
          <p:cNvPr id="74" name="Picture 73"/>
          <p:cNvPicPr>
            <a:picLocks noChangeAspect="1"/>
          </p:cNvPicPr>
          <p:nvPr/>
        </p:nvPicPr>
        <p:blipFill>
          <a:blip r:embed="rId21"/>
          <a:stretch>
            <a:fillRect/>
          </a:stretch>
        </p:blipFill>
        <p:spPr>
          <a:xfrm>
            <a:off x="20237552" y="27460809"/>
            <a:ext cx="6088430" cy="4363227"/>
          </a:xfrm>
          <a:prstGeom prst="rect">
            <a:avLst/>
          </a:prstGeom>
        </p:spPr>
      </p:pic>
      <p:graphicFrame>
        <p:nvGraphicFramePr>
          <p:cNvPr id="75" name="Object 74"/>
          <p:cNvGraphicFramePr>
            <a:graphicFrameLocks noChangeAspect="1"/>
          </p:cNvGraphicFramePr>
          <p:nvPr>
            <p:extLst>
              <p:ext uri="{D42A27DB-BD31-4B8C-83A1-F6EECF244321}">
                <p14:modId xmlns:p14="http://schemas.microsoft.com/office/powerpoint/2010/main" val="1941756434"/>
              </p:ext>
            </p:extLst>
          </p:nvPr>
        </p:nvGraphicFramePr>
        <p:xfrm>
          <a:off x="17991193" y="28232139"/>
          <a:ext cx="1872256" cy="2670450"/>
        </p:xfrm>
        <a:graphic>
          <a:graphicData uri="http://schemas.openxmlformats.org/presentationml/2006/ole">
            <mc:AlternateContent xmlns:mc="http://schemas.openxmlformats.org/markup-compatibility/2006">
              <mc:Choice xmlns:v="urn:schemas-microsoft-com:vml" Requires="v">
                <p:oleObj spid="_x0000_s1284" name="CS ChemDraw Drawing" r:id="rId22" imgW="807618" imgH="1151827" progId="ChemDraw.Document.6.0">
                  <p:embed/>
                </p:oleObj>
              </mc:Choice>
              <mc:Fallback>
                <p:oleObj name="CS ChemDraw Drawing" r:id="rId22" imgW="807618" imgH="1151827" progId="ChemDraw.Document.6.0">
                  <p:embed/>
                  <p:pic>
                    <p:nvPicPr>
                      <p:cNvPr id="0" name=""/>
                      <p:cNvPicPr/>
                      <p:nvPr/>
                    </p:nvPicPr>
                    <p:blipFill>
                      <a:blip r:embed="rId16"/>
                      <a:stretch>
                        <a:fillRect/>
                      </a:stretch>
                    </p:blipFill>
                    <p:spPr>
                      <a:xfrm>
                        <a:off x="17991193" y="28232139"/>
                        <a:ext cx="1872256" cy="2670450"/>
                      </a:xfrm>
                      <a:prstGeom prst="rect">
                        <a:avLst/>
                      </a:prstGeom>
                    </p:spPr>
                  </p:pic>
                </p:oleObj>
              </mc:Fallback>
            </mc:AlternateContent>
          </a:graphicData>
        </a:graphic>
      </p:graphicFrame>
      <p:pic>
        <p:nvPicPr>
          <p:cNvPr id="81" name="Picture 80"/>
          <p:cNvPicPr>
            <a:picLocks noChangeAspect="1"/>
          </p:cNvPicPr>
          <p:nvPr/>
        </p:nvPicPr>
        <p:blipFill>
          <a:blip r:embed="rId23"/>
          <a:stretch>
            <a:fillRect/>
          </a:stretch>
        </p:blipFill>
        <p:spPr>
          <a:xfrm>
            <a:off x="1608929" y="18812025"/>
            <a:ext cx="8212143" cy="6797496"/>
          </a:xfrm>
          <a:prstGeom prst="rect">
            <a:avLst/>
          </a:prstGeom>
        </p:spPr>
      </p:pic>
      <p:sp>
        <p:nvSpPr>
          <p:cNvPr id="84" name="Rectangle 78"/>
          <p:cNvSpPr>
            <a:spLocks noChangeArrowheads="1"/>
          </p:cNvSpPr>
          <p:nvPr/>
        </p:nvSpPr>
        <p:spPr bwMode="auto">
          <a:xfrm>
            <a:off x="945627" y="17338672"/>
            <a:ext cx="9296400" cy="755780"/>
          </a:xfrm>
          <a:prstGeom prst="rect">
            <a:avLst/>
          </a:prstGeom>
          <a:solidFill>
            <a:schemeClr val="tx2">
              <a:lumMod val="50000"/>
            </a:schemeClr>
          </a:solidFill>
          <a:ln>
            <a:noFill/>
          </a:ln>
          <a:effectLst/>
        </p:spPr>
        <p:txBody>
          <a:bodyPr wrap="none" lIns="86375" tIns="43187" rIns="86375" bIns="43187" anchor="ctr"/>
          <a:lstStyle/>
          <a:p>
            <a:pPr algn="ctr" defTabSz="2961628"/>
            <a:r>
              <a:rPr lang="en-US" sz="3589" dirty="0" smtClean="0">
                <a:solidFill>
                  <a:schemeClr val="bg1"/>
                </a:solidFill>
              </a:rPr>
              <a:t>Alzheimer’s Mode of Action</a:t>
            </a:r>
            <a:endParaRPr lang="en-US" sz="3589" dirty="0">
              <a:solidFill>
                <a:schemeClr val="bg1"/>
              </a:solidFill>
            </a:endParaRPr>
          </a:p>
        </p:txBody>
      </p:sp>
      <p:pic>
        <p:nvPicPr>
          <p:cNvPr id="89" name="Picture 2" descr="http://www.bu.edu/brand/files/2012/10/BU-Master-Logo.gif"/>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27569253" y="31044191"/>
            <a:ext cx="3367947" cy="1514687"/>
          </a:xfrm>
          <a:prstGeom prst="rect">
            <a:avLst/>
          </a:prstGeom>
          <a:noFill/>
          <a:extLst>
            <a:ext uri="{909E8E84-426E-40dd-AFC4-6F175D3DCCD1}">
              <a14:hiddenFill xmlns:a14="http://schemas.microsoft.com/office/drawing/2010/main">
                <a:solidFill>
                  <a:srgbClr val="FFFFFF"/>
                </a:solidFill>
              </a14:hiddenFill>
            </a:ext>
          </a:extLst>
        </p:spPr>
      </p:pic>
      <p:pic>
        <p:nvPicPr>
          <p:cNvPr id="90" name="Picture 6" descr="suagm"/>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32316811" y="30921776"/>
            <a:ext cx="1782515" cy="1680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pic>
        <p:nvPicPr>
          <p:cNvPr id="91" name="Picture 26" descr="http://www.itm.kit.edu/cm/download/nsf1.jpg"/>
          <p:cNvPicPr>
            <a:picLocks noChangeAspect="1"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35737800" y="30965440"/>
            <a:ext cx="1792618" cy="1593438"/>
          </a:xfrm>
          <a:prstGeom prst="rect">
            <a:avLst/>
          </a:prstGeom>
          <a:noFill/>
          <a:extLst>
            <a:ext uri="{909E8E84-426E-40dd-AFC4-6F175D3DCCD1}">
              <a14:hiddenFill xmlns:a14="http://schemas.microsoft.com/office/drawing/2010/main">
                <a:solidFill>
                  <a:srgbClr val="FFFFFF"/>
                </a:solidFill>
              </a14:hiddenFill>
            </a:ext>
          </a:extLst>
        </p:spPr>
      </p:pic>
      <p:pic>
        <p:nvPicPr>
          <p:cNvPr id="92" name="Picture 91"/>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27123592" y="4886003"/>
            <a:ext cx="3013425" cy="2571963"/>
          </a:xfrm>
          <a:prstGeom prst="rect">
            <a:avLst/>
          </a:prstGeom>
        </p:spPr>
      </p:pic>
      <p:pic>
        <p:nvPicPr>
          <p:cNvPr id="93" name="Picture 92"/>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32643926" y="7160715"/>
            <a:ext cx="141" cy="141"/>
          </a:xfrm>
          <a:prstGeom prst="rect">
            <a:avLst/>
          </a:prstGeom>
        </p:spPr>
      </p:pic>
      <p:pic>
        <p:nvPicPr>
          <p:cNvPr id="94" name="Picture 93"/>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32643926" y="7160715"/>
            <a:ext cx="141" cy="141"/>
          </a:xfrm>
          <a:prstGeom prst="rect">
            <a:avLst/>
          </a:prstGeom>
        </p:spPr>
      </p:pic>
      <p:pic>
        <p:nvPicPr>
          <p:cNvPr id="95" name="Picture 94"/>
          <p:cNvPicPr>
            <a:picLocks noChangeAspect="1"/>
          </p:cNvPicPr>
          <p:nvPr/>
        </p:nvPicPr>
        <p:blipFill>
          <a:blip r:embed="rId30" cstate="print">
            <a:extLst>
              <a:ext uri="{28A0092B-C50C-407E-A947-70E740481C1C}">
                <a14:useLocalDpi xmlns:a14="http://schemas.microsoft.com/office/drawing/2010/main" val="0"/>
              </a:ext>
            </a:extLst>
          </a:blip>
          <a:stretch>
            <a:fillRect/>
          </a:stretch>
        </p:blipFill>
        <p:spPr>
          <a:xfrm>
            <a:off x="27123593" y="7720643"/>
            <a:ext cx="3013424" cy="2566356"/>
          </a:xfrm>
          <a:prstGeom prst="rect">
            <a:avLst/>
          </a:prstGeom>
        </p:spPr>
      </p:pic>
      <p:pic>
        <p:nvPicPr>
          <p:cNvPr id="96" name="Picture 95"/>
          <p:cNvPicPr>
            <a:picLocks noChangeAspect="1"/>
          </p:cNvPicPr>
          <p:nvPr/>
        </p:nvPicPr>
        <p:blipFill>
          <a:blip r:embed="rId31" cstate="print">
            <a:extLst>
              <a:ext uri="{28A0092B-C50C-407E-A947-70E740481C1C}">
                <a14:useLocalDpi xmlns:a14="http://schemas.microsoft.com/office/drawing/2010/main" val="0"/>
              </a:ext>
            </a:extLst>
          </a:blip>
          <a:stretch>
            <a:fillRect/>
          </a:stretch>
        </p:blipFill>
        <p:spPr>
          <a:xfrm>
            <a:off x="31131334" y="4886003"/>
            <a:ext cx="3025184" cy="2571963"/>
          </a:xfrm>
          <a:prstGeom prst="rect">
            <a:avLst/>
          </a:prstGeom>
        </p:spPr>
      </p:pic>
      <p:pic>
        <p:nvPicPr>
          <p:cNvPr id="97" name="Picture 96"/>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32643926" y="7160715"/>
            <a:ext cx="141" cy="141"/>
          </a:xfrm>
          <a:prstGeom prst="rect">
            <a:avLst/>
          </a:prstGeom>
        </p:spPr>
      </p:pic>
      <p:pic>
        <p:nvPicPr>
          <p:cNvPr id="98" name="Picture 97"/>
          <p:cNvPicPr>
            <a:picLocks noChangeAspect="1"/>
          </p:cNvPicPr>
          <p:nvPr/>
        </p:nvPicPr>
        <p:blipFill>
          <a:blip r:embed="rId33" cstate="print">
            <a:extLst>
              <a:ext uri="{28A0092B-C50C-407E-A947-70E740481C1C}">
                <a14:useLocalDpi xmlns:a14="http://schemas.microsoft.com/office/drawing/2010/main" val="0"/>
              </a:ext>
            </a:extLst>
          </a:blip>
          <a:stretch>
            <a:fillRect/>
          </a:stretch>
        </p:blipFill>
        <p:spPr>
          <a:xfrm>
            <a:off x="31131334" y="7720643"/>
            <a:ext cx="3025184" cy="2566356"/>
          </a:xfrm>
          <a:prstGeom prst="rect">
            <a:avLst/>
          </a:prstGeom>
        </p:spPr>
      </p:pic>
      <p:pic>
        <p:nvPicPr>
          <p:cNvPr id="99" name="Picture 98"/>
          <p:cNvPicPr>
            <a:picLocks noChangeAspect="1"/>
          </p:cNvPicPr>
          <p:nvPr/>
        </p:nvPicPr>
        <p:blipFill>
          <a:blip r:embed="rId34" cstate="print">
            <a:extLst>
              <a:ext uri="{28A0092B-C50C-407E-A947-70E740481C1C}">
                <a14:useLocalDpi xmlns:a14="http://schemas.microsoft.com/office/drawing/2010/main" val="0"/>
              </a:ext>
            </a:extLst>
          </a:blip>
          <a:stretch>
            <a:fillRect/>
          </a:stretch>
        </p:blipFill>
        <p:spPr>
          <a:xfrm>
            <a:off x="35150835" y="4886003"/>
            <a:ext cx="2928511" cy="2571963"/>
          </a:xfrm>
          <a:prstGeom prst="rect">
            <a:avLst/>
          </a:prstGeom>
        </p:spPr>
      </p:pic>
      <p:pic>
        <p:nvPicPr>
          <p:cNvPr id="100" name="Picture 99"/>
          <p:cNvPicPr>
            <a:picLocks noChangeAspect="1"/>
          </p:cNvPicPr>
          <p:nvPr/>
        </p:nvPicPr>
        <p:blipFill>
          <a:blip r:embed="rId35" cstate="print">
            <a:extLst>
              <a:ext uri="{28A0092B-C50C-407E-A947-70E740481C1C}">
                <a14:useLocalDpi xmlns:a14="http://schemas.microsoft.com/office/drawing/2010/main" val="0"/>
              </a:ext>
            </a:extLst>
          </a:blip>
          <a:stretch>
            <a:fillRect/>
          </a:stretch>
        </p:blipFill>
        <p:spPr>
          <a:xfrm>
            <a:off x="35150834" y="7720644"/>
            <a:ext cx="2928511" cy="2566356"/>
          </a:xfrm>
          <a:prstGeom prst="rect">
            <a:avLst/>
          </a:prstGeom>
        </p:spPr>
      </p:pic>
      <p:sp>
        <p:nvSpPr>
          <p:cNvPr id="101" name="TextBox 100"/>
          <p:cNvSpPr txBox="1"/>
          <p:nvPr/>
        </p:nvSpPr>
        <p:spPr>
          <a:xfrm>
            <a:off x="27329026" y="7404639"/>
            <a:ext cx="2590800" cy="400110"/>
          </a:xfrm>
          <a:prstGeom prst="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en-US" sz="2000" dirty="0" smtClean="0"/>
              <a:t>Oscar’s Compound</a:t>
            </a:r>
            <a:endParaRPr lang="en-US" sz="2000" dirty="0"/>
          </a:p>
        </p:txBody>
      </p:sp>
      <p:sp>
        <p:nvSpPr>
          <p:cNvPr id="102" name="TextBox 101"/>
          <p:cNvSpPr txBox="1"/>
          <p:nvPr/>
        </p:nvSpPr>
        <p:spPr>
          <a:xfrm>
            <a:off x="31692890" y="7266139"/>
            <a:ext cx="2112332" cy="707886"/>
          </a:xfrm>
          <a:prstGeom prst="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en-US" sz="2000" dirty="0" smtClean="0"/>
              <a:t>Completely Pure Compound</a:t>
            </a:r>
            <a:endParaRPr lang="en-US" sz="2000" dirty="0"/>
          </a:p>
        </p:txBody>
      </p:sp>
      <p:sp>
        <p:nvSpPr>
          <p:cNvPr id="103" name="TextBox 102"/>
          <p:cNvSpPr txBox="1"/>
          <p:nvPr/>
        </p:nvSpPr>
        <p:spPr>
          <a:xfrm>
            <a:off x="35319689" y="7404639"/>
            <a:ext cx="2590800" cy="707886"/>
          </a:xfrm>
          <a:prstGeom prst="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en-US" sz="2000" dirty="0" smtClean="0"/>
              <a:t>Recrystallized Compound</a:t>
            </a:r>
            <a:endParaRPr lang="en-US" sz="2000" dirty="0"/>
          </a:p>
        </p:txBody>
      </p:sp>
      <p:sp>
        <p:nvSpPr>
          <p:cNvPr id="104" name="TextBox 103"/>
          <p:cNvSpPr txBox="1"/>
          <p:nvPr/>
        </p:nvSpPr>
        <p:spPr>
          <a:xfrm>
            <a:off x="31501492" y="4044043"/>
            <a:ext cx="3149688" cy="553998"/>
          </a:xfrm>
          <a:prstGeom prst="rect">
            <a:avLst/>
          </a:prstGeom>
          <a:noFill/>
        </p:spPr>
        <p:txBody>
          <a:bodyPr wrap="square" rtlCol="0">
            <a:spAutoFit/>
          </a:bodyPr>
          <a:lstStyle/>
          <a:p>
            <a:r>
              <a:rPr lang="en-US" u="sng" dirty="0" smtClean="0"/>
              <a:t>TEM Imaging</a:t>
            </a:r>
            <a:endParaRPr lang="en-US" u="sng" dirty="0"/>
          </a:p>
        </p:txBody>
      </p:sp>
      <p:pic>
        <p:nvPicPr>
          <p:cNvPr id="105" name="Picture 104"/>
          <p:cNvPicPr>
            <a:picLocks noChangeAspect="1"/>
          </p:cNvPicPr>
          <p:nvPr/>
        </p:nvPicPr>
        <p:blipFill>
          <a:blip r:embed="rId36"/>
          <a:stretch>
            <a:fillRect/>
          </a:stretch>
        </p:blipFill>
        <p:spPr>
          <a:xfrm>
            <a:off x="28515236" y="11765234"/>
            <a:ext cx="7980955" cy="3946336"/>
          </a:xfrm>
          <a:prstGeom prst="rect">
            <a:avLst/>
          </a:prstGeom>
        </p:spPr>
      </p:pic>
      <p:pic>
        <p:nvPicPr>
          <p:cNvPr id="106" name="Picture 105"/>
          <p:cNvPicPr>
            <a:picLocks noChangeAspect="1"/>
          </p:cNvPicPr>
          <p:nvPr/>
        </p:nvPicPr>
        <p:blipFill>
          <a:blip r:embed="rId37"/>
          <a:stretch>
            <a:fillRect/>
          </a:stretch>
        </p:blipFill>
        <p:spPr>
          <a:xfrm>
            <a:off x="28367310" y="16140157"/>
            <a:ext cx="8329795" cy="3800820"/>
          </a:xfrm>
          <a:prstGeom prst="rect">
            <a:avLst/>
          </a:prstGeom>
        </p:spPr>
      </p:pic>
      <p:sp>
        <p:nvSpPr>
          <p:cNvPr id="107" name="TextBox 106"/>
          <p:cNvSpPr txBox="1"/>
          <p:nvPr/>
        </p:nvSpPr>
        <p:spPr>
          <a:xfrm>
            <a:off x="30757256" y="10767559"/>
            <a:ext cx="4035805" cy="553998"/>
          </a:xfrm>
          <a:prstGeom prst="rect">
            <a:avLst/>
          </a:prstGeom>
          <a:noFill/>
        </p:spPr>
        <p:txBody>
          <a:bodyPr wrap="square" rtlCol="0">
            <a:spAutoFit/>
          </a:bodyPr>
          <a:lstStyle/>
          <a:p>
            <a:r>
              <a:rPr lang="en-US" u="sng" dirty="0" smtClean="0"/>
              <a:t>NMR Spectroscopy</a:t>
            </a:r>
            <a:endParaRPr lang="en-US" u="sng" dirty="0"/>
          </a:p>
        </p:txBody>
      </p:sp>
      <p:sp>
        <p:nvSpPr>
          <p:cNvPr id="108" name="Rectangle 78"/>
          <p:cNvSpPr>
            <a:spLocks noChangeArrowheads="1"/>
          </p:cNvSpPr>
          <p:nvPr/>
        </p:nvSpPr>
        <p:spPr bwMode="auto">
          <a:xfrm>
            <a:off x="27888372" y="26802846"/>
            <a:ext cx="9296400" cy="755780"/>
          </a:xfrm>
          <a:prstGeom prst="rect">
            <a:avLst/>
          </a:prstGeom>
          <a:solidFill>
            <a:schemeClr val="tx2">
              <a:lumMod val="50000"/>
            </a:schemeClr>
          </a:solidFill>
          <a:ln>
            <a:noFill/>
          </a:ln>
          <a:effectLst/>
        </p:spPr>
        <p:txBody>
          <a:bodyPr wrap="none" lIns="86375" tIns="43187" rIns="86375" bIns="43187" anchor="ctr"/>
          <a:lstStyle/>
          <a:p>
            <a:pPr algn="ctr" defTabSz="2961628"/>
            <a:r>
              <a:rPr lang="en-US" sz="3589" dirty="0" smtClean="0">
                <a:solidFill>
                  <a:schemeClr val="bg1"/>
                </a:solidFill>
              </a:rPr>
              <a:t>Future Work</a:t>
            </a:r>
            <a:endParaRPr lang="en-US" sz="3589" dirty="0">
              <a:solidFill>
                <a:schemeClr val="bg1"/>
              </a:solidFill>
            </a:endParaRPr>
          </a:p>
        </p:txBody>
      </p:sp>
      <p:sp>
        <p:nvSpPr>
          <p:cNvPr id="109" name="Content Placeholder 2"/>
          <p:cNvSpPr txBox="1">
            <a:spLocks/>
          </p:cNvSpPr>
          <p:nvPr/>
        </p:nvSpPr>
        <p:spPr bwMode="auto">
          <a:xfrm>
            <a:off x="27879644" y="27683233"/>
            <a:ext cx="9305128" cy="23395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3" tIns="235127" rIns="470253" bIns="235127" numCol="1" anchor="t" anchorCtr="0" compatLnSpc="1">
            <a:prstTxWarp prst="textNoShape">
              <a:avLst/>
            </a:prstTxWarp>
          </a:bodyPr>
          <a:lstStyle>
            <a:lvl1pPr marL="0" indent="0" algn="ctr" defTabSz="2961628" rtl="0" eaLnBrk="0" fontAlgn="base" hangingPunct="0">
              <a:spcBef>
                <a:spcPct val="20000"/>
              </a:spcBef>
              <a:spcAft>
                <a:spcPct val="0"/>
              </a:spcAft>
              <a:buNone/>
              <a:defRPr sz="10388">
                <a:solidFill>
                  <a:schemeClr val="tx1"/>
                </a:solidFill>
                <a:latin typeface="+mn-lt"/>
                <a:ea typeface="+mn-ea"/>
                <a:cs typeface="+mn-cs"/>
              </a:defRPr>
            </a:lvl1pPr>
            <a:lvl2pPr marL="287866" indent="0" algn="ctr" defTabSz="2961628" rtl="0" eaLnBrk="0" fontAlgn="base" hangingPunct="0">
              <a:spcBef>
                <a:spcPct val="20000"/>
              </a:spcBef>
              <a:spcAft>
                <a:spcPct val="0"/>
              </a:spcAft>
              <a:buNone/>
              <a:defRPr sz="9065">
                <a:solidFill>
                  <a:schemeClr val="tx1"/>
                </a:solidFill>
                <a:latin typeface="+mn-lt"/>
              </a:defRPr>
            </a:lvl2pPr>
            <a:lvl3pPr marL="575734" indent="0" algn="ctr" defTabSz="2961628" rtl="0" eaLnBrk="0" fontAlgn="base" hangingPunct="0">
              <a:spcBef>
                <a:spcPct val="20000"/>
              </a:spcBef>
              <a:spcAft>
                <a:spcPct val="0"/>
              </a:spcAft>
              <a:buNone/>
              <a:defRPr sz="7745">
                <a:solidFill>
                  <a:schemeClr val="tx1"/>
                </a:solidFill>
                <a:latin typeface="+mn-lt"/>
              </a:defRPr>
            </a:lvl3pPr>
            <a:lvl4pPr marL="863600" indent="0" algn="ctr" defTabSz="2961628" rtl="0" eaLnBrk="0" fontAlgn="base" hangingPunct="0">
              <a:spcBef>
                <a:spcPct val="20000"/>
              </a:spcBef>
              <a:spcAft>
                <a:spcPct val="0"/>
              </a:spcAft>
              <a:buNone/>
              <a:defRPr sz="6548">
                <a:solidFill>
                  <a:schemeClr val="tx1"/>
                </a:solidFill>
                <a:latin typeface="+mn-lt"/>
              </a:defRPr>
            </a:lvl4pPr>
            <a:lvl5pPr marL="1151466" indent="0" algn="ctr" defTabSz="2961628" rtl="0" eaLnBrk="0" fontAlgn="base" hangingPunct="0">
              <a:spcBef>
                <a:spcPct val="20000"/>
              </a:spcBef>
              <a:spcAft>
                <a:spcPct val="0"/>
              </a:spcAft>
              <a:buNone/>
              <a:defRPr sz="6548">
                <a:solidFill>
                  <a:schemeClr val="tx1"/>
                </a:solidFill>
                <a:latin typeface="+mn-lt"/>
              </a:defRPr>
            </a:lvl5pPr>
            <a:lvl6pPr marL="1439334" indent="0" algn="ctr" defTabSz="2961628" rtl="0" fontAlgn="base">
              <a:spcBef>
                <a:spcPct val="20000"/>
              </a:spcBef>
              <a:spcAft>
                <a:spcPct val="0"/>
              </a:spcAft>
              <a:buNone/>
              <a:defRPr sz="6548">
                <a:solidFill>
                  <a:schemeClr val="tx1"/>
                </a:solidFill>
                <a:latin typeface="+mn-lt"/>
              </a:defRPr>
            </a:lvl6pPr>
            <a:lvl7pPr marL="1727200" indent="0" algn="ctr" defTabSz="2961628" rtl="0" fontAlgn="base">
              <a:spcBef>
                <a:spcPct val="20000"/>
              </a:spcBef>
              <a:spcAft>
                <a:spcPct val="0"/>
              </a:spcAft>
              <a:buNone/>
              <a:defRPr sz="6548">
                <a:solidFill>
                  <a:schemeClr val="tx1"/>
                </a:solidFill>
                <a:latin typeface="+mn-lt"/>
              </a:defRPr>
            </a:lvl7pPr>
            <a:lvl8pPr marL="2015067" indent="0" algn="ctr" defTabSz="2961628" rtl="0" fontAlgn="base">
              <a:spcBef>
                <a:spcPct val="20000"/>
              </a:spcBef>
              <a:spcAft>
                <a:spcPct val="0"/>
              </a:spcAft>
              <a:buNone/>
              <a:defRPr sz="6548">
                <a:solidFill>
                  <a:schemeClr val="tx1"/>
                </a:solidFill>
                <a:latin typeface="+mn-lt"/>
              </a:defRPr>
            </a:lvl8pPr>
            <a:lvl9pPr marL="2302934" indent="0" algn="ctr" defTabSz="2961628" rtl="0" fontAlgn="base">
              <a:spcBef>
                <a:spcPct val="20000"/>
              </a:spcBef>
              <a:spcAft>
                <a:spcPct val="0"/>
              </a:spcAft>
              <a:buNone/>
              <a:defRPr sz="6548">
                <a:solidFill>
                  <a:schemeClr val="tx1"/>
                </a:solidFill>
                <a:latin typeface="+mn-lt"/>
              </a:defRPr>
            </a:lvl9pPr>
          </a:lstStyle>
          <a:p>
            <a:pPr marL="342900" indent="-342900" algn="l">
              <a:buFont typeface="Arial" panose="020B0604020202020204" pitchFamily="34" charset="0"/>
              <a:buChar char="•"/>
            </a:pPr>
            <a:r>
              <a:rPr lang="en-US" sz="2000" kern="0" dirty="0" smtClean="0"/>
              <a:t>Radioactive Labeling</a:t>
            </a:r>
          </a:p>
          <a:p>
            <a:pPr marL="342900" indent="-342900" algn="l">
              <a:buFont typeface="Arial" panose="020B0604020202020204" pitchFamily="34" charset="0"/>
              <a:buChar char="•"/>
            </a:pPr>
            <a:r>
              <a:rPr lang="en-US" sz="2000" kern="0" dirty="0" smtClean="0"/>
              <a:t>Continued Analysis of the Mechanism of Action</a:t>
            </a:r>
          </a:p>
          <a:p>
            <a:pPr marL="342900" indent="-342900" algn="l">
              <a:buFont typeface="Arial" panose="020B0604020202020204" pitchFamily="34" charset="0"/>
              <a:buChar char="•"/>
            </a:pPr>
            <a:r>
              <a:rPr lang="en-US" sz="2000" kern="0" dirty="0" smtClean="0"/>
              <a:t>Biochemical Testing</a:t>
            </a:r>
          </a:p>
          <a:p>
            <a:pPr marL="342900" indent="-342900" algn="l">
              <a:buFont typeface="Arial" panose="020B0604020202020204" pitchFamily="34" charset="0"/>
              <a:buChar char="•"/>
            </a:pPr>
            <a:r>
              <a:rPr lang="en-US" sz="2000" kern="0" dirty="0" smtClean="0"/>
              <a:t>Further investigation into why compound isn’t active</a:t>
            </a:r>
          </a:p>
          <a:p>
            <a:pPr marL="342900" indent="-342900" algn="l">
              <a:buFont typeface="Arial" panose="020B0604020202020204" pitchFamily="34" charset="0"/>
              <a:buChar char="•"/>
            </a:pPr>
            <a:endParaRPr lang="en-US" sz="2000" kern="0" dirty="0" smtClean="0"/>
          </a:p>
          <a:p>
            <a:pPr marL="342900" indent="-342900" algn="l">
              <a:buFont typeface="Arial" panose="020B0604020202020204" pitchFamily="34" charset="0"/>
              <a:buChar char="•"/>
            </a:pPr>
            <a:endParaRPr lang="en-US" sz="2000" kern="0" dirty="0" smtClean="0"/>
          </a:p>
          <a:p>
            <a:pPr marL="342900" indent="-342900" algn="l">
              <a:buFont typeface="Arial" panose="020B0604020202020204" pitchFamily="34" charset="0"/>
              <a:buChar char="•"/>
            </a:pPr>
            <a:endParaRPr lang="en-US" sz="2000" kern="0" dirty="0"/>
          </a:p>
        </p:txBody>
      </p:sp>
      <p:sp>
        <p:nvSpPr>
          <p:cNvPr id="110" name="TextBox 6"/>
          <p:cNvSpPr txBox="1">
            <a:spLocks noChangeArrowheads="1"/>
          </p:cNvSpPr>
          <p:nvPr/>
        </p:nvSpPr>
        <p:spPr bwMode="auto">
          <a:xfrm>
            <a:off x="4263699" y="25553655"/>
            <a:ext cx="58578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eaLnBrk="1" hangingPunct="1"/>
            <a:r>
              <a:rPr lang="en-US" altLang="en-US" sz="1800" dirty="0"/>
              <a:t>Um, J.; Kaufman, A.; </a:t>
            </a:r>
            <a:r>
              <a:rPr lang="en-US" altLang="en-US" sz="1800" dirty="0" err="1"/>
              <a:t>Strittmatter</a:t>
            </a:r>
            <a:r>
              <a:rPr lang="en-US" altLang="en-US" sz="1800" dirty="0"/>
              <a:t>, M. </a:t>
            </a:r>
            <a:r>
              <a:rPr lang="en-US" altLang="en-US" sz="1800" i="1" dirty="0"/>
              <a:t>Neuron</a:t>
            </a:r>
            <a:r>
              <a:rPr lang="en-US" altLang="en-US" sz="1800" dirty="0"/>
              <a:t>. </a:t>
            </a:r>
            <a:r>
              <a:rPr lang="en-US" altLang="en-US" sz="1800" b="1" dirty="0"/>
              <a:t>2013</a:t>
            </a:r>
            <a:r>
              <a:rPr lang="en-US" altLang="en-US" sz="1800" dirty="0"/>
              <a:t>. 887-902.</a:t>
            </a:r>
          </a:p>
        </p:txBody>
      </p:sp>
      <p:sp>
        <p:nvSpPr>
          <p:cNvPr id="11" name="Rectangle 10"/>
          <p:cNvSpPr/>
          <p:nvPr/>
        </p:nvSpPr>
        <p:spPr>
          <a:xfrm>
            <a:off x="19066864" y="31715401"/>
            <a:ext cx="6596742" cy="369332"/>
          </a:xfrm>
          <a:prstGeom prst="rect">
            <a:avLst/>
          </a:prstGeom>
        </p:spPr>
        <p:txBody>
          <a:bodyPr wrap="none">
            <a:spAutoFit/>
          </a:bodyPr>
          <a:lstStyle/>
          <a:p>
            <a:r>
              <a:rPr lang="en-US" sz="1800" dirty="0" smtClean="0"/>
              <a:t>SPR Data Courtesy of Dr</a:t>
            </a:r>
            <a:r>
              <a:rPr lang="en-US" sz="1800" dirty="0"/>
              <a:t>. James </a:t>
            </a:r>
            <a:r>
              <a:rPr lang="en-US" sz="1800" dirty="0" err="1"/>
              <a:t>Heeres</a:t>
            </a:r>
            <a:r>
              <a:rPr lang="en-US" sz="1800" dirty="0"/>
              <a:t>, BU Medical Campus</a:t>
            </a:r>
          </a:p>
        </p:txBody>
      </p:sp>
      <p:pic>
        <p:nvPicPr>
          <p:cNvPr id="12" name="Picture 11"/>
          <p:cNvPicPr>
            <a:picLocks noChangeAspect="1"/>
          </p:cNvPicPr>
          <p:nvPr/>
        </p:nvPicPr>
        <p:blipFill>
          <a:blip r:embed="rId38"/>
          <a:stretch>
            <a:fillRect/>
          </a:stretch>
        </p:blipFill>
        <p:spPr>
          <a:xfrm>
            <a:off x="12209817" y="27612690"/>
            <a:ext cx="5769807" cy="4211346"/>
          </a:xfrm>
          <a:prstGeom prst="rect">
            <a:avLst/>
          </a:prstGeom>
        </p:spPr>
      </p:pic>
      <p:sp>
        <p:nvSpPr>
          <p:cNvPr id="13" name="Rectangle 12"/>
          <p:cNvSpPr/>
          <p:nvPr/>
        </p:nvSpPr>
        <p:spPr>
          <a:xfrm>
            <a:off x="35156264" y="10261829"/>
            <a:ext cx="3031599" cy="369332"/>
          </a:xfrm>
          <a:prstGeom prst="rect">
            <a:avLst/>
          </a:prstGeom>
        </p:spPr>
        <p:txBody>
          <a:bodyPr wrap="none">
            <a:spAutoFit/>
          </a:bodyPr>
          <a:lstStyle/>
          <a:p>
            <a:pPr eaLnBrk="1" hangingPunct="1"/>
            <a:r>
              <a:rPr lang="en-US" sz="1800" dirty="0"/>
              <a:t>Images courtesy of BU Med</a:t>
            </a:r>
          </a:p>
        </p:txBody>
      </p:sp>
      <p:pic>
        <p:nvPicPr>
          <p:cNvPr id="14" name="Picture 13"/>
          <p:cNvPicPr>
            <a:picLocks noChangeAspect="1"/>
          </p:cNvPicPr>
          <p:nvPr/>
        </p:nvPicPr>
        <p:blipFill>
          <a:blip r:embed="rId39"/>
          <a:stretch>
            <a:fillRect/>
          </a:stretch>
        </p:blipFill>
        <p:spPr>
          <a:xfrm>
            <a:off x="28230525" y="21236885"/>
            <a:ext cx="8953500" cy="5086350"/>
          </a:xfrm>
          <a:prstGeom prst="rect">
            <a:avLst/>
          </a:prstGeom>
        </p:spPr>
      </p:pic>
      <p:sp>
        <p:nvSpPr>
          <p:cNvPr id="115" name="TextBox 114"/>
          <p:cNvSpPr txBox="1"/>
          <p:nvPr/>
        </p:nvSpPr>
        <p:spPr>
          <a:xfrm>
            <a:off x="30689372" y="20311932"/>
            <a:ext cx="4035805" cy="553998"/>
          </a:xfrm>
          <a:prstGeom prst="rect">
            <a:avLst/>
          </a:prstGeom>
          <a:noFill/>
        </p:spPr>
        <p:txBody>
          <a:bodyPr wrap="square" rtlCol="0">
            <a:spAutoFit/>
          </a:bodyPr>
          <a:lstStyle/>
          <a:p>
            <a:pPr algn="ctr"/>
            <a:r>
              <a:rPr lang="en-US" u="sng" dirty="0" smtClean="0"/>
              <a:t>UV-Vis Spectroscopy</a:t>
            </a:r>
            <a:endParaRPr lang="en-US" u="sng" dirty="0"/>
          </a:p>
        </p:txBody>
      </p:sp>
      <p:sp>
        <p:nvSpPr>
          <p:cNvPr id="15" name="Rectangle 14"/>
          <p:cNvSpPr/>
          <p:nvPr/>
        </p:nvSpPr>
        <p:spPr>
          <a:xfrm>
            <a:off x="33637331" y="21886930"/>
            <a:ext cx="133225" cy="149858"/>
          </a:xfrm>
          <a:prstGeom prst="rect">
            <a:avLst/>
          </a:prstGeom>
          <a:solidFill>
            <a:srgbClr val="FF464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116"/>
          <p:cNvSpPr/>
          <p:nvPr/>
        </p:nvSpPr>
        <p:spPr>
          <a:xfrm>
            <a:off x="33637331" y="22114002"/>
            <a:ext cx="133225" cy="149858"/>
          </a:xfrm>
          <a:prstGeom prst="rect">
            <a:avLst/>
          </a:prstGeom>
          <a:solidFill>
            <a:srgbClr val="75757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3762884" y="21806225"/>
            <a:ext cx="1447800" cy="307777"/>
          </a:xfrm>
          <a:prstGeom prst="rect">
            <a:avLst/>
          </a:prstGeom>
          <a:noFill/>
        </p:spPr>
        <p:txBody>
          <a:bodyPr wrap="square" rtlCol="0">
            <a:spAutoFit/>
          </a:bodyPr>
          <a:lstStyle/>
          <a:p>
            <a:r>
              <a:rPr lang="en-US" sz="1400" dirty="0" smtClean="0"/>
              <a:t>NCI Sample</a:t>
            </a:r>
            <a:endParaRPr lang="en-US" sz="1400" dirty="0"/>
          </a:p>
        </p:txBody>
      </p:sp>
      <p:sp>
        <p:nvSpPr>
          <p:cNvPr id="119" name="TextBox 118"/>
          <p:cNvSpPr txBox="1"/>
          <p:nvPr/>
        </p:nvSpPr>
        <p:spPr>
          <a:xfrm>
            <a:off x="33762883" y="22022417"/>
            <a:ext cx="2236647" cy="307777"/>
          </a:xfrm>
          <a:prstGeom prst="rect">
            <a:avLst/>
          </a:prstGeom>
          <a:noFill/>
        </p:spPr>
        <p:txBody>
          <a:bodyPr wrap="square" rtlCol="0">
            <a:spAutoFit/>
          </a:bodyPr>
          <a:lstStyle/>
          <a:p>
            <a:r>
              <a:rPr lang="en-US" sz="1400" dirty="0" smtClean="0"/>
              <a:t>Recrystallized Sample</a:t>
            </a:r>
            <a:endParaRPr lang="en-US" sz="1400" dirty="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4011</TotalTime>
  <Words>215</Words>
  <Application>Microsoft Macintosh PowerPoint</Application>
  <PresentationFormat>Custom</PresentationFormat>
  <Paragraphs>49</Paragraphs>
  <Slides>1</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3" baseType="lpstr">
      <vt:lpstr>Default Design</vt:lpstr>
      <vt:lpstr>CS ChemDraw Drawing</vt:lpstr>
      <vt:lpstr>PowerPoint Presentation</vt:lpstr>
    </vt:vector>
  </TitlesOfParts>
  <Company>Graphicsland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Free research poster template</dc:title>
  <dc:subject>How To Make A Scientific Poster</dc:subject>
  <dc:creator>Graphicsland/MakeSigns.com</dc:creator>
  <cp:keywords>scientific, research, template, custom, poster, presentation, symposium, printing, PowerPoint, create, design, example, sample, download</cp:keywords>
  <dc:description>This is a free template from MakeSigns.com to help you create the perfect scientific poster.</dc:description>
  <cp:lastModifiedBy>John K. Snyder</cp:lastModifiedBy>
  <cp:revision>183</cp:revision>
  <cp:lastPrinted>2006-08-04T02:22:52Z</cp:lastPrinted>
  <dcterms:created xsi:type="dcterms:W3CDTF">2004-07-27T19:46:06Z</dcterms:created>
  <dcterms:modified xsi:type="dcterms:W3CDTF">2015-09-14T15:22:08Z</dcterms:modified>
  <cp:category>templates for scientific poster</cp:category>
</cp:coreProperties>
</file>